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58" r:id="rId5"/>
    <p:sldId id="265" r:id="rId6"/>
    <p:sldId id="263" r:id="rId7"/>
    <p:sldId id="266" r:id="rId8"/>
    <p:sldId id="267" r:id="rId9"/>
    <p:sldId id="257" r:id="rId10"/>
    <p:sldId id="262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141849-7534-34D2-5C8A-DD00DE76C5F5}" v="1" dt="2021-09-13T09:23:25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2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k Vermeulen (0909880)" userId="S::0909880@hr.nl::71b15894-7ef2-4a11-8a3c-336da915f15a" providerId="AD" clId="Web-{30B88EA8-1AA5-AB21-CB90-C6AA07B790CC}"/>
    <pc:docChg chg="modSld">
      <pc:chgData name="Mick Vermeulen (0909880)" userId="S::0909880@hr.nl::71b15894-7ef2-4a11-8a3c-336da915f15a" providerId="AD" clId="Web-{30B88EA8-1AA5-AB21-CB90-C6AA07B790CC}" dt="2021-09-10T12:52:17.125" v="234" actId="1076"/>
      <pc:docMkLst>
        <pc:docMk/>
      </pc:docMkLst>
      <pc:sldChg chg="addSp delSp modSp">
        <pc:chgData name="Mick Vermeulen (0909880)" userId="S::0909880@hr.nl::71b15894-7ef2-4a11-8a3c-336da915f15a" providerId="AD" clId="Web-{30B88EA8-1AA5-AB21-CB90-C6AA07B790CC}" dt="2021-09-10T12:50:21.326" v="233"/>
        <pc:sldMkLst>
          <pc:docMk/>
          <pc:sldMk cId="471381709" sldId="256"/>
        </pc:sldMkLst>
        <pc:spChg chg="mod">
          <ac:chgData name="Mick Vermeulen (0909880)" userId="S::0909880@hr.nl::71b15894-7ef2-4a11-8a3c-336da915f15a" providerId="AD" clId="Web-{30B88EA8-1AA5-AB21-CB90-C6AA07B790CC}" dt="2021-09-10T12:50:21.326" v="233"/>
          <ac:spMkLst>
            <pc:docMk/>
            <pc:sldMk cId="471381709" sldId="256"/>
            <ac:spMk id="2" creationId="{DBD597F7-FEFC-41BF-B7CD-D56774C14410}"/>
          </ac:spMkLst>
        </pc:spChg>
        <pc:spChg chg="mod">
          <ac:chgData name="Mick Vermeulen (0909880)" userId="S::0909880@hr.nl::71b15894-7ef2-4a11-8a3c-336da915f15a" providerId="AD" clId="Web-{30B88EA8-1AA5-AB21-CB90-C6AA07B790CC}" dt="2021-09-10T12:50:21.326" v="233"/>
          <ac:spMkLst>
            <pc:docMk/>
            <pc:sldMk cId="471381709" sldId="256"/>
            <ac:spMk id="3" creationId="{BA515D1A-6B2B-4C37-87E4-FB9207C5BF53}"/>
          </ac:spMkLst>
        </pc:spChg>
        <pc:spChg chg="del">
          <ac:chgData name="Mick Vermeulen (0909880)" userId="S::0909880@hr.nl::71b15894-7ef2-4a11-8a3c-336da915f15a" providerId="AD" clId="Web-{30B88EA8-1AA5-AB21-CB90-C6AA07B790CC}" dt="2021-09-10T12:50:21.326" v="233"/>
          <ac:spMkLst>
            <pc:docMk/>
            <pc:sldMk cId="471381709" sldId="256"/>
            <ac:spMk id="13" creationId="{7AF0B711-0578-47A6-AB9A-AF422D2535BF}"/>
          </ac:spMkLst>
        </pc:spChg>
        <pc:spChg chg="add">
          <ac:chgData name="Mick Vermeulen (0909880)" userId="S::0909880@hr.nl::71b15894-7ef2-4a11-8a3c-336da915f15a" providerId="AD" clId="Web-{30B88EA8-1AA5-AB21-CB90-C6AA07B790CC}" dt="2021-09-10T12:50:21.326" v="233"/>
          <ac:spMkLst>
            <pc:docMk/>
            <pc:sldMk cId="471381709" sldId="256"/>
            <ac:spMk id="15" creationId="{AFB83730-58A8-42CA-90B3-5D5D2D1B00BC}"/>
          </ac:spMkLst>
        </pc:spChg>
        <pc:picChg chg="mod ord">
          <ac:chgData name="Mick Vermeulen (0909880)" userId="S::0909880@hr.nl::71b15894-7ef2-4a11-8a3c-336da915f15a" providerId="AD" clId="Web-{30B88EA8-1AA5-AB21-CB90-C6AA07B790CC}" dt="2021-09-10T12:50:21.326" v="233"/>
          <ac:picMkLst>
            <pc:docMk/>
            <pc:sldMk cId="471381709" sldId="256"/>
            <ac:picMk id="5" creationId="{956D38FF-E803-4398-B918-ACF5F2E76593}"/>
          </ac:picMkLst>
        </pc:picChg>
      </pc:sldChg>
      <pc:sldChg chg="modSp">
        <pc:chgData name="Mick Vermeulen (0909880)" userId="S::0909880@hr.nl::71b15894-7ef2-4a11-8a3c-336da915f15a" providerId="AD" clId="Web-{30B88EA8-1AA5-AB21-CB90-C6AA07B790CC}" dt="2021-09-10T12:41:19.021" v="206" actId="1076"/>
        <pc:sldMkLst>
          <pc:docMk/>
          <pc:sldMk cId="3425943548" sldId="257"/>
        </pc:sldMkLst>
        <pc:spChg chg="mod">
          <ac:chgData name="Mick Vermeulen (0909880)" userId="S::0909880@hr.nl::71b15894-7ef2-4a11-8a3c-336da915f15a" providerId="AD" clId="Web-{30B88EA8-1AA5-AB21-CB90-C6AA07B790CC}" dt="2021-09-10T12:41:19.021" v="206" actId="1076"/>
          <ac:spMkLst>
            <pc:docMk/>
            <pc:sldMk cId="3425943548" sldId="257"/>
            <ac:spMk id="3" creationId="{E4BD6B25-E81A-4CAF-A817-E6CE1EF55CE6}"/>
          </ac:spMkLst>
        </pc:spChg>
      </pc:sldChg>
      <pc:sldChg chg="addSp delSp modSp">
        <pc:chgData name="Mick Vermeulen (0909880)" userId="S::0909880@hr.nl::71b15894-7ef2-4a11-8a3c-336da915f15a" providerId="AD" clId="Web-{30B88EA8-1AA5-AB21-CB90-C6AA07B790CC}" dt="2021-09-10T12:32:17.215" v="74" actId="14100"/>
        <pc:sldMkLst>
          <pc:docMk/>
          <pc:sldMk cId="2205427078" sldId="258"/>
        </pc:sldMkLst>
        <pc:spChg chg="add del mod">
          <ac:chgData name="Mick Vermeulen (0909880)" userId="S::0909880@hr.nl::71b15894-7ef2-4a11-8a3c-336da915f15a" providerId="AD" clId="Web-{30B88EA8-1AA5-AB21-CB90-C6AA07B790CC}" dt="2021-09-10T12:32:00.699" v="69"/>
          <ac:spMkLst>
            <pc:docMk/>
            <pc:sldMk cId="2205427078" sldId="258"/>
            <ac:spMk id="5" creationId="{F5A9082E-65CD-4AB1-A520-ED7958D1CE5E}"/>
          </ac:spMkLst>
        </pc:spChg>
        <pc:picChg chg="add mod ord">
          <ac:chgData name="Mick Vermeulen (0909880)" userId="S::0909880@hr.nl::71b15894-7ef2-4a11-8a3c-336da915f15a" providerId="AD" clId="Web-{30B88EA8-1AA5-AB21-CB90-C6AA07B790CC}" dt="2021-09-10T12:32:17.215" v="74" actId="14100"/>
          <ac:picMkLst>
            <pc:docMk/>
            <pc:sldMk cId="2205427078" sldId="258"/>
            <ac:picMk id="3" creationId="{9DC9AB3D-42EC-4914-B8F0-9B187FE966ED}"/>
          </ac:picMkLst>
        </pc:picChg>
        <pc:picChg chg="del">
          <ac:chgData name="Mick Vermeulen (0909880)" userId="S::0909880@hr.nl::71b15894-7ef2-4a11-8a3c-336da915f15a" providerId="AD" clId="Web-{30B88EA8-1AA5-AB21-CB90-C6AA07B790CC}" dt="2021-09-10T12:24:42.442" v="62"/>
          <ac:picMkLst>
            <pc:docMk/>
            <pc:sldMk cId="2205427078" sldId="258"/>
            <ac:picMk id="4" creationId="{F94B84BC-AFEF-48D0-9055-1AA87ACAD764}"/>
          </ac:picMkLst>
        </pc:picChg>
      </pc:sldChg>
      <pc:sldChg chg="modSp">
        <pc:chgData name="Mick Vermeulen (0909880)" userId="S::0909880@hr.nl::71b15894-7ef2-4a11-8a3c-336da915f15a" providerId="AD" clId="Web-{30B88EA8-1AA5-AB21-CB90-C6AA07B790CC}" dt="2021-09-10T12:52:17.125" v="234" actId="1076"/>
        <pc:sldMkLst>
          <pc:docMk/>
          <pc:sldMk cId="1572672236" sldId="259"/>
        </pc:sldMkLst>
        <pc:spChg chg="mod">
          <ac:chgData name="Mick Vermeulen (0909880)" userId="S::0909880@hr.nl::71b15894-7ef2-4a11-8a3c-336da915f15a" providerId="AD" clId="Web-{30B88EA8-1AA5-AB21-CB90-C6AA07B790CC}" dt="2021-09-10T12:52:17.125" v="234" actId="1076"/>
          <ac:spMkLst>
            <pc:docMk/>
            <pc:sldMk cId="1572672236" sldId="259"/>
            <ac:spMk id="5" creationId="{4E321BC0-012B-4AA1-810E-FDA1E8CE9D95}"/>
          </ac:spMkLst>
        </pc:spChg>
      </pc:sldChg>
      <pc:sldChg chg="modSp">
        <pc:chgData name="Mick Vermeulen (0909880)" userId="S::0909880@hr.nl::71b15894-7ef2-4a11-8a3c-336da915f15a" providerId="AD" clId="Web-{30B88EA8-1AA5-AB21-CB90-C6AA07B790CC}" dt="2021-09-10T12:35:03.499" v="125" actId="1076"/>
        <pc:sldMkLst>
          <pc:docMk/>
          <pc:sldMk cId="3500396894" sldId="260"/>
        </pc:sldMkLst>
        <pc:spChg chg="mod">
          <ac:chgData name="Mick Vermeulen (0909880)" userId="S::0909880@hr.nl::71b15894-7ef2-4a11-8a3c-336da915f15a" providerId="AD" clId="Web-{30B88EA8-1AA5-AB21-CB90-C6AA07B790CC}" dt="2021-09-10T12:35:03.499" v="125" actId="1076"/>
          <ac:spMkLst>
            <pc:docMk/>
            <pc:sldMk cId="3500396894" sldId="260"/>
            <ac:spMk id="3" creationId="{40FBF442-4C4C-45B1-B2BC-B8DE9FBDA554}"/>
          </ac:spMkLst>
        </pc:spChg>
      </pc:sldChg>
      <pc:sldChg chg="modSp">
        <pc:chgData name="Mick Vermeulen (0909880)" userId="S::0909880@hr.nl::71b15894-7ef2-4a11-8a3c-336da915f15a" providerId="AD" clId="Web-{30B88EA8-1AA5-AB21-CB90-C6AA07B790CC}" dt="2021-09-10T12:48:52.450" v="232" actId="20577"/>
        <pc:sldMkLst>
          <pc:docMk/>
          <pc:sldMk cId="2216470546" sldId="262"/>
        </pc:sldMkLst>
        <pc:spChg chg="mod">
          <ac:chgData name="Mick Vermeulen (0909880)" userId="S::0909880@hr.nl::71b15894-7ef2-4a11-8a3c-336da915f15a" providerId="AD" clId="Web-{30B88EA8-1AA5-AB21-CB90-C6AA07B790CC}" dt="2021-09-10T12:48:52.450" v="232" actId="20577"/>
          <ac:spMkLst>
            <pc:docMk/>
            <pc:sldMk cId="2216470546" sldId="262"/>
            <ac:spMk id="3" creationId="{C77CAF36-2796-4906-A192-428A3E9F2FEC}"/>
          </ac:spMkLst>
        </pc:spChg>
      </pc:sldChg>
      <pc:sldChg chg="modSp">
        <pc:chgData name="Mick Vermeulen (0909880)" userId="S::0909880@hr.nl::71b15894-7ef2-4a11-8a3c-336da915f15a" providerId="AD" clId="Web-{30B88EA8-1AA5-AB21-CB90-C6AA07B790CC}" dt="2021-09-10T12:31:49.277" v="68" actId="20577"/>
        <pc:sldMkLst>
          <pc:docMk/>
          <pc:sldMk cId="2092646703" sldId="263"/>
        </pc:sldMkLst>
        <pc:graphicFrameChg chg="mod modGraphic">
          <ac:chgData name="Mick Vermeulen (0909880)" userId="S::0909880@hr.nl::71b15894-7ef2-4a11-8a3c-336da915f15a" providerId="AD" clId="Web-{30B88EA8-1AA5-AB21-CB90-C6AA07B790CC}" dt="2021-09-10T12:31:49.277" v="68" actId="20577"/>
          <ac:graphicFrameMkLst>
            <pc:docMk/>
            <pc:sldMk cId="2092646703" sldId="263"/>
            <ac:graphicFrameMk id="11" creationId="{B9219DC5-E87E-4BBB-A8A1-212057FE2A33}"/>
          </ac:graphicFrameMkLst>
        </pc:graphicFrameChg>
      </pc:sldChg>
      <pc:sldChg chg="modSp">
        <pc:chgData name="Mick Vermeulen (0909880)" userId="S::0909880@hr.nl::71b15894-7ef2-4a11-8a3c-336da915f15a" providerId="AD" clId="Web-{30B88EA8-1AA5-AB21-CB90-C6AA07B790CC}" dt="2021-09-10T12:24:28.364" v="61" actId="20577"/>
        <pc:sldMkLst>
          <pc:docMk/>
          <pc:sldMk cId="2678765146" sldId="266"/>
        </pc:sldMkLst>
        <pc:spChg chg="mod">
          <ac:chgData name="Mick Vermeulen (0909880)" userId="S::0909880@hr.nl::71b15894-7ef2-4a11-8a3c-336da915f15a" providerId="AD" clId="Web-{30B88EA8-1AA5-AB21-CB90-C6AA07B790CC}" dt="2021-09-10T12:24:28.364" v="61" actId="20577"/>
          <ac:spMkLst>
            <pc:docMk/>
            <pc:sldMk cId="2678765146" sldId="266"/>
            <ac:spMk id="2" creationId="{6601724E-6F73-4EE5-B7C0-25345F211E02}"/>
          </ac:spMkLst>
        </pc:spChg>
      </pc:sldChg>
    </pc:docChg>
  </pc:docChgLst>
  <pc:docChgLst>
    <pc:chgData name="Mick" userId="71b15894-7ef2-4a11-8a3c-336da915f15a" providerId="ADAL" clId="{2EF49699-62C7-43D3-9432-9898023FD1D9}"/>
    <pc:docChg chg="modShowInfo">
      <pc:chgData name="Mick" userId="71b15894-7ef2-4a11-8a3c-336da915f15a" providerId="ADAL" clId="{2EF49699-62C7-43D3-9432-9898023FD1D9}" dt="2021-09-13T08:19:49.342" v="0" actId="2744"/>
      <pc:docMkLst>
        <pc:docMk/>
      </pc:docMkLst>
    </pc:docChg>
  </pc:docChgLst>
  <pc:docChgLst>
    <pc:chgData name="Bryan Chung (0990458)" userId="S::0990458@hr.nl::3c7959f8-3610-4158-911d-71fae59af140" providerId="AD" clId="Web-{0D12B637-9C80-7505-5809-A3CD2F7A147A}"/>
    <pc:docChg chg="modSld">
      <pc:chgData name="Bryan Chung (0990458)" userId="S::0990458@hr.nl::3c7959f8-3610-4158-911d-71fae59af140" providerId="AD" clId="Web-{0D12B637-9C80-7505-5809-A3CD2F7A147A}" dt="2021-09-10T12:33:50.806" v="139" actId="20577"/>
      <pc:docMkLst>
        <pc:docMk/>
      </pc:docMkLst>
      <pc:sldChg chg="modSp">
        <pc:chgData name="Bryan Chung (0990458)" userId="S::0990458@hr.nl::3c7959f8-3610-4158-911d-71fae59af140" providerId="AD" clId="Web-{0D12B637-9C80-7505-5809-A3CD2F7A147A}" dt="2021-09-10T12:33:50.806" v="139" actId="20577"/>
        <pc:sldMkLst>
          <pc:docMk/>
          <pc:sldMk cId="2678765146" sldId="266"/>
        </pc:sldMkLst>
        <pc:graphicFrameChg chg="modGraphic">
          <ac:chgData name="Bryan Chung (0990458)" userId="S::0990458@hr.nl::3c7959f8-3610-4158-911d-71fae59af140" providerId="AD" clId="Web-{0D12B637-9C80-7505-5809-A3CD2F7A147A}" dt="2021-09-10T12:33:50.806" v="139" actId="20577"/>
          <ac:graphicFrameMkLst>
            <pc:docMk/>
            <pc:sldMk cId="2678765146" sldId="266"/>
            <ac:graphicFrameMk id="11" creationId="{B9219DC5-E87E-4BBB-A8A1-212057FE2A33}"/>
          </ac:graphicFrameMkLst>
        </pc:graphicFrameChg>
      </pc:sldChg>
    </pc:docChg>
  </pc:docChgLst>
  <pc:docChgLst>
    <pc:chgData name="Wouter van Huut (1018984)" userId="S::1018984@hr.nl::0c0caa0d-1bab-48d0-981d-3d4111dd002e" providerId="AD" clId="Web-{20B7322F-4E2C-5C05-51F5-B645331B0022}"/>
    <pc:docChg chg="addSld modSld">
      <pc:chgData name="Wouter van Huut (1018984)" userId="S::1018984@hr.nl::0c0caa0d-1bab-48d0-981d-3d4111dd002e" providerId="AD" clId="Web-{20B7322F-4E2C-5C05-51F5-B645331B0022}" dt="2021-09-10T12:38:40.967" v="422" actId="20577"/>
      <pc:docMkLst>
        <pc:docMk/>
      </pc:docMkLst>
      <pc:sldChg chg="modSp">
        <pc:chgData name="Wouter van Huut (1018984)" userId="S::1018984@hr.nl::0c0caa0d-1bab-48d0-981d-3d4111dd002e" providerId="AD" clId="Web-{20B7322F-4E2C-5C05-51F5-B645331B0022}" dt="2021-09-10T12:32:19.600" v="6" actId="20577"/>
        <pc:sldMkLst>
          <pc:docMk/>
          <pc:sldMk cId="2216470546" sldId="262"/>
        </pc:sldMkLst>
        <pc:spChg chg="mod">
          <ac:chgData name="Wouter van Huut (1018984)" userId="S::1018984@hr.nl::0c0caa0d-1bab-48d0-981d-3d4111dd002e" providerId="AD" clId="Web-{20B7322F-4E2C-5C05-51F5-B645331B0022}" dt="2021-09-10T12:32:19.600" v="6" actId="20577"/>
          <ac:spMkLst>
            <pc:docMk/>
            <pc:sldMk cId="2216470546" sldId="262"/>
            <ac:spMk id="3" creationId="{C77CAF36-2796-4906-A192-428A3E9F2FEC}"/>
          </ac:spMkLst>
        </pc:spChg>
      </pc:sldChg>
      <pc:sldChg chg="modSp add replId">
        <pc:chgData name="Wouter van Huut (1018984)" userId="S::1018984@hr.nl::0c0caa0d-1bab-48d0-981d-3d4111dd002e" providerId="AD" clId="Web-{20B7322F-4E2C-5C05-51F5-B645331B0022}" dt="2021-09-10T12:38:40.967" v="422" actId="20577"/>
        <pc:sldMkLst>
          <pc:docMk/>
          <pc:sldMk cId="4129639931" sldId="267"/>
        </pc:sldMkLst>
        <pc:spChg chg="mod">
          <ac:chgData name="Wouter van Huut (1018984)" userId="S::1018984@hr.nl::0c0caa0d-1bab-48d0-981d-3d4111dd002e" providerId="AD" clId="Web-{20B7322F-4E2C-5C05-51F5-B645331B0022}" dt="2021-09-10T12:38:40.967" v="422" actId="20577"/>
          <ac:spMkLst>
            <pc:docMk/>
            <pc:sldMk cId="4129639931" sldId="267"/>
            <ac:spMk id="2" creationId="{6601724E-6F73-4EE5-B7C0-25345F211E02}"/>
          </ac:spMkLst>
        </pc:spChg>
        <pc:graphicFrameChg chg="modGraphic">
          <ac:chgData name="Wouter van Huut (1018984)" userId="S::1018984@hr.nl::0c0caa0d-1bab-48d0-981d-3d4111dd002e" providerId="AD" clId="Web-{20B7322F-4E2C-5C05-51F5-B645331B0022}" dt="2021-09-10T12:36:12.636" v="412" actId="20577"/>
          <ac:graphicFrameMkLst>
            <pc:docMk/>
            <pc:sldMk cId="4129639931" sldId="267"/>
            <ac:graphicFrameMk id="11" creationId="{B9219DC5-E87E-4BBB-A8A1-212057FE2A33}"/>
          </ac:graphicFrameMkLst>
        </pc:graphicFrameChg>
      </pc:sldChg>
    </pc:docChg>
  </pc:docChgLst>
  <pc:docChgLst>
    <pc:chgData name="Mick Vermeulen (0909880)" userId="S::0909880@hr.nl::71b15894-7ef2-4a11-8a3c-336da915f15a" providerId="AD" clId="Web-{A65268AD-65AF-A1B6-0E15-185988575662}"/>
    <pc:docChg chg="addSld modSld sldOrd">
      <pc:chgData name="Mick Vermeulen (0909880)" userId="S::0909880@hr.nl::71b15894-7ef2-4a11-8a3c-336da915f15a" providerId="AD" clId="Web-{A65268AD-65AF-A1B6-0E15-185988575662}" dt="2021-09-08T11:40:39.641" v="243"/>
      <pc:docMkLst>
        <pc:docMk/>
      </pc:docMkLst>
      <pc:sldChg chg="modSp">
        <pc:chgData name="Mick Vermeulen (0909880)" userId="S::0909880@hr.nl::71b15894-7ef2-4a11-8a3c-336da915f15a" providerId="AD" clId="Web-{A65268AD-65AF-A1B6-0E15-185988575662}" dt="2021-09-08T11:34:07.803" v="144" actId="20577"/>
        <pc:sldMkLst>
          <pc:docMk/>
          <pc:sldMk cId="471381709" sldId="256"/>
        </pc:sldMkLst>
        <pc:spChg chg="mod">
          <ac:chgData name="Mick Vermeulen (0909880)" userId="S::0909880@hr.nl::71b15894-7ef2-4a11-8a3c-336da915f15a" providerId="AD" clId="Web-{A65268AD-65AF-A1B6-0E15-185988575662}" dt="2021-09-08T11:34:07.803" v="144" actId="20577"/>
          <ac:spMkLst>
            <pc:docMk/>
            <pc:sldMk cId="471381709" sldId="256"/>
            <ac:spMk id="3" creationId="{BA515D1A-6B2B-4C37-87E4-FB9207C5BF53}"/>
          </ac:spMkLst>
        </pc:spChg>
      </pc:sldChg>
      <pc:sldChg chg="modSp">
        <pc:chgData name="Mick Vermeulen (0909880)" userId="S::0909880@hr.nl::71b15894-7ef2-4a11-8a3c-336da915f15a" providerId="AD" clId="Web-{A65268AD-65AF-A1B6-0E15-185988575662}" dt="2021-09-08T11:38:22.763" v="242" actId="20577"/>
        <pc:sldMkLst>
          <pc:docMk/>
          <pc:sldMk cId="3425943548" sldId="257"/>
        </pc:sldMkLst>
        <pc:spChg chg="mod">
          <ac:chgData name="Mick Vermeulen (0909880)" userId="S::0909880@hr.nl::71b15894-7ef2-4a11-8a3c-336da915f15a" providerId="AD" clId="Web-{A65268AD-65AF-A1B6-0E15-185988575662}" dt="2021-09-08T11:38:22.763" v="242" actId="20577"/>
          <ac:spMkLst>
            <pc:docMk/>
            <pc:sldMk cId="3425943548" sldId="257"/>
            <ac:spMk id="3" creationId="{E4BD6B25-E81A-4CAF-A817-E6CE1EF55CE6}"/>
          </ac:spMkLst>
        </pc:spChg>
      </pc:sldChg>
      <pc:sldChg chg="modSp new ord">
        <pc:chgData name="Mick Vermeulen (0909880)" userId="S::0909880@hr.nl::71b15894-7ef2-4a11-8a3c-336da915f15a" providerId="AD" clId="Web-{A65268AD-65AF-A1B6-0E15-185988575662}" dt="2021-09-08T11:40:39.641" v="243"/>
        <pc:sldMkLst>
          <pc:docMk/>
          <pc:sldMk cId="1572672236" sldId="259"/>
        </pc:sldMkLst>
        <pc:spChg chg="mod">
          <ac:chgData name="Mick Vermeulen (0909880)" userId="S::0909880@hr.nl::71b15894-7ef2-4a11-8a3c-336da915f15a" providerId="AD" clId="Web-{A65268AD-65AF-A1B6-0E15-185988575662}" dt="2021-09-08T11:29:45.204" v="25" actId="20577"/>
          <ac:spMkLst>
            <pc:docMk/>
            <pc:sldMk cId="1572672236" sldId="259"/>
            <ac:spMk id="2" creationId="{115D80CD-D73D-4CB2-9874-CF11F2C26F93}"/>
          </ac:spMkLst>
        </pc:spChg>
        <pc:spChg chg="mod">
          <ac:chgData name="Mick Vermeulen (0909880)" userId="S::0909880@hr.nl::71b15894-7ef2-4a11-8a3c-336da915f15a" providerId="AD" clId="Web-{A65268AD-65AF-A1B6-0E15-185988575662}" dt="2021-09-08T11:35:19.446" v="175" actId="20577"/>
          <ac:spMkLst>
            <pc:docMk/>
            <pc:sldMk cId="1572672236" sldId="259"/>
            <ac:spMk id="3" creationId="{CB696BDB-14F9-4623-9AA0-3996ACD4A033}"/>
          </ac:spMkLst>
        </pc:spChg>
      </pc:sldChg>
      <pc:sldChg chg="modSp new">
        <pc:chgData name="Mick Vermeulen (0909880)" userId="S::0909880@hr.nl::71b15894-7ef2-4a11-8a3c-336da915f15a" providerId="AD" clId="Web-{A65268AD-65AF-A1B6-0E15-185988575662}" dt="2021-09-08T11:33:05.599" v="126" actId="20577"/>
        <pc:sldMkLst>
          <pc:docMk/>
          <pc:sldMk cId="3500396894" sldId="260"/>
        </pc:sldMkLst>
        <pc:spChg chg="mod">
          <ac:chgData name="Mick Vermeulen (0909880)" userId="S::0909880@hr.nl::71b15894-7ef2-4a11-8a3c-336da915f15a" providerId="AD" clId="Web-{A65268AD-65AF-A1B6-0E15-185988575662}" dt="2021-09-08T11:33:05.599" v="126" actId="20577"/>
          <ac:spMkLst>
            <pc:docMk/>
            <pc:sldMk cId="3500396894" sldId="260"/>
            <ac:spMk id="2" creationId="{8C341B4C-E292-43E3-ACC5-A4C6CF3B87A1}"/>
          </ac:spMkLst>
        </pc:spChg>
      </pc:sldChg>
      <pc:sldChg chg="modSp add replId">
        <pc:chgData name="Mick Vermeulen (0909880)" userId="S::0909880@hr.nl::71b15894-7ef2-4a11-8a3c-336da915f15a" providerId="AD" clId="Web-{A65268AD-65AF-A1B6-0E15-185988575662}" dt="2021-09-08T11:33:28.693" v="142" actId="20577"/>
        <pc:sldMkLst>
          <pc:docMk/>
          <pc:sldMk cId="3725054953" sldId="261"/>
        </pc:sldMkLst>
        <pc:spChg chg="mod">
          <ac:chgData name="Mick Vermeulen (0909880)" userId="S::0909880@hr.nl::71b15894-7ef2-4a11-8a3c-336da915f15a" providerId="AD" clId="Web-{A65268AD-65AF-A1B6-0E15-185988575662}" dt="2021-09-08T11:33:28.693" v="142" actId="20577"/>
          <ac:spMkLst>
            <pc:docMk/>
            <pc:sldMk cId="3725054953" sldId="261"/>
            <ac:spMk id="2" creationId="{529DF2AE-4A3F-475E-BC03-90B01D775266}"/>
          </ac:spMkLst>
        </pc:spChg>
      </pc:sldChg>
    </pc:docChg>
  </pc:docChgLst>
  <pc:docChgLst>
    <pc:chgData name="Jia-jie Yeh (0992427)" userId="S::0992427@hr.nl::37f12295-f0b0-4738-9ed9-3feebd45f6b2" providerId="AD" clId="Web-{2B87EA0B-11BE-0980-A5C0-CC2A372D0AEE}"/>
    <pc:docChg chg="modSld">
      <pc:chgData name="Jia-jie Yeh (0992427)" userId="S::0992427@hr.nl::37f12295-f0b0-4738-9ed9-3feebd45f6b2" providerId="AD" clId="Web-{2B87EA0B-11BE-0980-A5C0-CC2A372D0AEE}" dt="2021-09-08T11:30:47.436" v="5"/>
      <pc:docMkLst>
        <pc:docMk/>
      </pc:docMkLst>
      <pc:sldChg chg="modTransition">
        <pc:chgData name="Jia-jie Yeh (0992427)" userId="S::0992427@hr.nl::37f12295-f0b0-4738-9ed9-3feebd45f6b2" providerId="AD" clId="Web-{2B87EA0B-11BE-0980-A5C0-CC2A372D0AEE}" dt="2021-09-08T11:30:47.436" v="5"/>
        <pc:sldMkLst>
          <pc:docMk/>
          <pc:sldMk cId="471381709" sldId="256"/>
        </pc:sldMkLst>
      </pc:sldChg>
    </pc:docChg>
  </pc:docChgLst>
  <pc:docChgLst>
    <pc:chgData name="Timo de Haan" userId="297ac3bd-fb39-4bdf-8ebb-eb528a6bf53a" providerId="ADAL" clId="{17332BBC-CB64-40E8-B2E9-9F93D17D9219}"/>
    <pc:docChg chg="undo custSel addSld delSld modSld sldOrd">
      <pc:chgData name="Timo de Haan" userId="297ac3bd-fb39-4bdf-8ebb-eb528a6bf53a" providerId="ADAL" clId="{17332BBC-CB64-40E8-B2E9-9F93D17D9219}" dt="2021-09-10T12:53:34.084" v="1635" actId="20577"/>
      <pc:docMkLst>
        <pc:docMk/>
      </pc:docMkLst>
      <pc:sldChg chg="addSp delSp modSp mod setBg">
        <pc:chgData name="Timo de Haan" userId="297ac3bd-fb39-4bdf-8ebb-eb528a6bf53a" providerId="ADAL" clId="{17332BBC-CB64-40E8-B2E9-9F93D17D9219}" dt="2021-09-10T12:52:04.943" v="1628" actId="14100"/>
        <pc:sldMkLst>
          <pc:docMk/>
          <pc:sldMk cId="471381709" sldId="256"/>
        </pc:sldMkLst>
        <pc:spChg chg="mod">
          <ac:chgData name="Timo de Haan" userId="297ac3bd-fb39-4bdf-8ebb-eb528a6bf53a" providerId="ADAL" clId="{17332BBC-CB64-40E8-B2E9-9F93D17D9219}" dt="2021-09-10T11:15:31.803" v="156" actId="26606"/>
          <ac:spMkLst>
            <pc:docMk/>
            <pc:sldMk cId="471381709" sldId="256"/>
            <ac:spMk id="2" creationId="{DBD597F7-FEFC-41BF-B7CD-D56774C14410}"/>
          </ac:spMkLst>
        </pc:spChg>
        <pc:spChg chg="mod">
          <ac:chgData name="Timo de Haan" userId="297ac3bd-fb39-4bdf-8ebb-eb528a6bf53a" providerId="ADAL" clId="{17332BBC-CB64-40E8-B2E9-9F93D17D9219}" dt="2021-09-10T12:52:04.943" v="1628" actId="14100"/>
          <ac:spMkLst>
            <pc:docMk/>
            <pc:sldMk cId="471381709" sldId="256"/>
            <ac:spMk id="3" creationId="{BA515D1A-6B2B-4C37-87E4-FB9207C5BF53}"/>
          </ac:spMkLst>
        </pc:spChg>
        <pc:spChg chg="del">
          <ac:chgData name="Timo de Haan" userId="297ac3bd-fb39-4bdf-8ebb-eb528a6bf53a" providerId="ADAL" clId="{17332BBC-CB64-40E8-B2E9-9F93D17D9219}" dt="2021-09-10T11:12:40.151" v="60" actId="478"/>
          <ac:spMkLst>
            <pc:docMk/>
            <pc:sldMk cId="471381709" sldId="256"/>
            <ac:spMk id="4" creationId="{E91D596A-8815-4533-BEE0-24D667B2A65E}"/>
          </ac:spMkLst>
        </pc:spChg>
        <pc:spChg chg="add del">
          <ac:chgData name="Timo de Haan" userId="297ac3bd-fb39-4bdf-8ebb-eb528a6bf53a" providerId="ADAL" clId="{17332BBC-CB64-40E8-B2E9-9F93D17D9219}" dt="2021-09-10T11:13:46.790" v="96" actId="26606"/>
          <ac:spMkLst>
            <pc:docMk/>
            <pc:sldMk cId="471381709" sldId="256"/>
            <ac:spMk id="7" creationId="{AFB83730-58A8-42CA-90B3-5D5D2D1B00BC}"/>
          </ac:spMkLst>
        </pc:spChg>
        <pc:spChg chg="add del">
          <ac:chgData name="Timo de Haan" userId="297ac3bd-fb39-4bdf-8ebb-eb528a6bf53a" providerId="ADAL" clId="{17332BBC-CB64-40E8-B2E9-9F93D17D9219}" dt="2021-09-10T11:13:48.611" v="98" actId="26606"/>
          <ac:spMkLst>
            <pc:docMk/>
            <pc:sldMk cId="471381709" sldId="256"/>
            <ac:spMk id="9" creationId="{C9F832F7-01DF-4B61-A3AE-C86DF820A815}"/>
          </ac:spMkLst>
        </pc:spChg>
        <pc:spChg chg="add del">
          <ac:chgData name="Timo de Haan" userId="297ac3bd-fb39-4bdf-8ebb-eb528a6bf53a" providerId="ADAL" clId="{17332BBC-CB64-40E8-B2E9-9F93D17D9219}" dt="2021-09-10T11:13:02.543" v="67" actId="26606"/>
          <ac:spMkLst>
            <pc:docMk/>
            <pc:sldMk cId="471381709" sldId="256"/>
            <ac:spMk id="10" creationId="{A6DCB648-5207-43C1-A5E9-AA0E6F6D27EE}"/>
          </ac:spMkLst>
        </pc:spChg>
        <pc:spChg chg="add del">
          <ac:chgData name="Timo de Haan" userId="297ac3bd-fb39-4bdf-8ebb-eb528a6bf53a" providerId="ADAL" clId="{17332BBC-CB64-40E8-B2E9-9F93D17D9219}" dt="2021-09-10T11:13:48.611" v="98" actId="26606"/>
          <ac:spMkLst>
            <pc:docMk/>
            <pc:sldMk cId="471381709" sldId="256"/>
            <ac:spMk id="11" creationId="{DF04CCCA-6F0F-4FF9-9FB3-61BC8C0DA18A}"/>
          </ac:spMkLst>
        </pc:spChg>
        <pc:spChg chg="add del">
          <ac:chgData name="Timo de Haan" userId="297ac3bd-fb39-4bdf-8ebb-eb528a6bf53a" providerId="ADAL" clId="{17332BBC-CB64-40E8-B2E9-9F93D17D9219}" dt="2021-09-10T11:13:02.543" v="67" actId="26606"/>
          <ac:spMkLst>
            <pc:docMk/>
            <pc:sldMk cId="471381709" sldId="256"/>
            <ac:spMk id="12" creationId="{5C834E9A-5D73-4D16-A65C-0638CA2E79B4}"/>
          </ac:spMkLst>
        </pc:spChg>
        <pc:spChg chg="add del">
          <ac:chgData name="Timo de Haan" userId="297ac3bd-fb39-4bdf-8ebb-eb528a6bf53a" providerId="ADAL" clId="{17332BBC-CB64-40E8-B2E9-9F93D17D9219}" dt="2021-09-10T11:15:31.803" v="156" actId="26606"/>
          <ac:spMkLst>
            <pc:docMk/>
            <pc:sldMk cId="471381709" sldId="256"/>
            <ac:spMk id="13" creationId="{7AF0B711-0578-47A6-AB9A-AF422D2535BF}"/>
          </ac:spMkLst>
        </pc:spChg>
        <pc:spChg chg="add del">
          <ac:chgData name="Timo de Haan" userId="297ac3bd-fb39-4bdf-8ebb-eb528a6bf53a" providerId="ADAL" clId="{17332BBC-CB64-40E8-B2E9-9F93D17D9219}" dt="2021-09-10T11:13:04.010" v="69" actId="26606"/>
          <ac:spMkLst>
            <pc:docMk/>
            <pc:sldMk cId="471381709" sldId="256"/>
            <ac:spMk id="14" creationId="{9D1A3D83-39F0-4366-BB12-3C5732003D55}"/>
          </ac:spMkLst>
        </pc:spChg>
        <pc:spChg chg="add del">
          <ac:chgData name="Timo de Haan" userId="297ac3bd-fb39-4bdf-8ebb-eb528a6bf53a" providerId="ADAL" clId="{17332BBC-CB64-40E8-B2E9-9F93D17D9219}" dt="2021-09-10T11:15:31.803" v="156" actId="26606"/>
          <ac:spMkLst>
            <pc:docMk/>
            <pc:sldMk cId="471381709" sldId="256"/>
            <ac:spMk id="18" creationId="{C9F832F7-01DF-4B61-A3AE-C86DF820A815}"/>
          </ac:spMkLst>
        </pc:spChg>
        <pc:spChg chg="add del">
          <ac:chgData name="Timo de Haan" userId="297ac3bd-fb39-4bdf-8ebb-eb528a6bf53a" providerId="ADAL" clId="{17332BBC-CB64-40E8-B2E9-9F93D17D9219}" dt="2021-09-10T11:15:31.803" v="156" actId="26606"/>
          <ac:spMkLst>
            <pc:docMk/>
            <pc:sldMk cId="471381709" sldId="256"/>
            <ac:spMk id="20" creationId="{DF04CCCA-6F0F-4FF9-9FB3-61BC8C0DA18A}"/>
          </ac:spMkLst>
        </pc:spChg>
        <pc:picChg chg="add del mod ord modCrop">
          <ac:chgData name="Timo de Haan" userId="297ac3bd-fb39-4bdf-8ebb-eb528a6bf53a" providerId="ADAL" clId="{17332BBC-CB64-40E8-B2E9-9F93D17D9219}" dt="2021-09-10T11:19:41.819" v="159" actId="1076"/>
          <ac:picMkLst>
            <pc:docMk/>
            <pc:sldMk cId="471381709" sldId="256"/>
            <ac:picMk id="5" creationId="{956D38FF-E803-4398-B918-ACF5F2E76593}"/>
          </ac:picMkLst>
        </pc:picChg>
      </pc:sldChg>
      <pc:sldChg chg="modSp new mod ord">
        <pc:chgData name="Timo de Haan" userId="297ac3bd-fb39-4bdf-8ebb-eb528a6bf53a" providerId="ADAL" clId="{17332BBC-CB64-40E8-B2E9-9F93D17D9219}" dt="2021-09-10T12:48:59.881" v="1561"/>
        <pc:sldMkLst>
          <pc:docMk/>
          <pc:sldMk cId="3425943548" sldId="257"/>
        </pc:sldMkLst>
        <pc:spChg chg="mod">
          <ac:chgData name="Timo de Haan" userId="297ac3bd-fb39-4bdf-8ebb-eb528a6bf53a" providerId="ADAL" clId="{17332BBC-CB64-40E8-B2E9-9F93D17D9219}" dt="2021-09-10T12:37:16.575" v="1203" actId="20577"/>
          <ac:spMkLst>
            <pc:docMk/>
            <pc:sldMk cId="3425943548" sldId="257"/>
            <ac:spMk id="2" creationId="{E89C7B36-9C45-497B-9EA5-7FB673B1DAEF}"/>
          </ac:spMkLst>
        </pc:spChg>
        <pc:spChg chg="mod">
          <ac:chgData name="Timo de Haan" userId="297ac3bd-fb39-4bdf-8ebb-eb528a6bf53a" providerId="ADAL" clId="{17332BBC-CB64-40E8-B2E9-9F93D17D9219}" dt="2021-09-10T12:48:14.331" v="1559" actId="20577"/>
          <ac:spMkLst>
            <pc:docMk/>
            <pc:sldMk cId="3425943548" sldId="257"/>
            <ac:spMk id="3" creationId="{E4BD6B25-E81A-4CAF-A817-E6CE1EF55CE6}"/>
          </ac:spMkLst>
        </pc:spChg>
      </pc:sldChg>
      <pc:sldChg chg="modSp new add del mod">
        <pc:chgData name="Timo de Haan" userId="297ac3bd-fb39-4bdf-8ebb-eb528a6bf53a" providerId="ADAL" clId="{17332BBC-CB64-40E8-B2E9-9F93D17D9219}" dt="2021-09-10T12:30:00.229" v="849" actId="47"/>
        <pc:sldMkLst>
          <pc:docMk/>
          <pc:sldMk cId="2205427078" sldId="258"/>
        </pc:sldMkLst>
        <pc:spChg chg="mod">
          <ac:chgData name="Timo de Haan" userId="297ac3bd-fb39-4bdf-8ebb-eb528a6bf53a" providerId="ADAL" clId="{17332BBC-CB64-40E8-B2E9-9F93D17D9219}" dt="2021-09-08T09:03:01.941" v="50" actId="6549"/>
          <ac:spMkLst>
            <pc:docMk/>
            <pc:sldMk cId="2205427078" sldId="258"/>
            <ac:spMk id="2" creationId="{529DF2AE-4A3F-475E-BC03-90B01D775266}"/>
          </ac:spMkLst>
        </pc:spChg>
      </pc:sldChg>
      <pc:sldChg chg="modSp mod">
        <pc:chgData name="Timo de Haan" userId="297ac3bd-fb39-4bdf-8ebb-eb528a6bf53a" providerId="ADAL" clId="{17332BBC-CB64-40E8-B2E9-9F93D17D9219}" dt="2021-09-10T12:49:26.815" v="1579" actId="20577"/>
        <pc:sldMkLst>
          <pc:docMk/>
          <pc:sldMk cId="1572672236" sldId="259"/>
        </pc:sldMkLst>
        <pc:spChg chg="mod">
          <ac:chgData name="Timo de Haan" userId="297ac3bd-fb39-4bdf-8ebb-eb528a6bf53a" providerId="ADAL" clId="{17332BBC-CB64-40E8-B2E9-9F93D17D9219}" dt="2021-09-10T12:49:26.815" v="1579" actId="20577"/>
          <ac:spMkLst>
            <pc:docMk/>
            <pc:sldMk cId="1572672236" sldId="259"/>
            <ac:spMk id="5" creationId="{4E321BC0-012B-4AA1-810E-FDA1E8CE9D95}"/>
          </ac:spMkLst>
        </pc:spChg>
      </pc:sldChg>
      <pc:sldChg chg="addSp delSp modSp mod setBg setClrOvrMap">
        <pc:chgData name="Timo de Haan" userId="297ac3bd-fb39-4bdf-8ebb-eb528a6bf53a" providerId="ADAL" clId="{17332BBC-CB64-40E8-B2E9-9F93D17D9219}" dt="2021-09-10T12:50:32.391" v="1587" actId="1076"/>
        <pc:sldMkLst>
          <pc:docMk/>
          <pc:sldMk cId="3725054953" sldId="261"/>
        </pc:sldMkLst>
        <pc:spChg chg="mod ord">
          <ac:chgData name="Timo de Haan" userId="297ac3bd-fb39-4bdf-8ebb-eb528a6bf53a" providerId="ADAL" clId="{17332BBC-CB64-40E8-B2E9-9F93D17D9219}" dt="2021-09-10T12:50:19.411" v="1584" actId="26606"/>
          <ac:spMkLst>
            <pc:docMk/>
            <pc:sldMk cId="3725054953" sldId="261"/>
            <ac:spMk id="2" creationId="{529DF2AE-4A3F-475E-BC03-90B01D775266}"/>
          </ac:spMkLst>
        </pc:spChg>
        <pc:spChg chg="del">
          <ac:chgData name="Timo de Haan" userId="297ac3bd-fb39-4bdf-8ebb-eb528a6bf53a" providerId="ADAL" clId="{17332BBC-CB64-40E8-B2E9-9F93D17D9219}" dt="2021-09-08T11:45:36.408" v="51"/>
          <ac:spMkLst>
            <pc:docMk/>
            <pc:sldMk cId="3725054953" sldId="261"/>
            <ac:spMk id="3" creationId="{78CC5013-601B-4C62-97A2-BA616AD95ED6}"/>
          </ac:spMkLst>
        </pc:spChg>
        <pc:spChg chg="add del">
          <ac:chgData name="Timo de Haan" userId="297ac3bd-fb39-4bdf-8ebb-eb528a6bf53a" providerId="ADAL" clId="{17332BBC-CB64-40E8-B2E9-9F93D17D9219}" dt="2021-09-08T11:45:46.828" v="53" actId="26606"/>
          <ac:spMkLst>
            <pc:docMk/>
            <pc:sldMk cId="3725054953" sldId="261"/>
            <ac:spMk id="71" creationId="{E446B7E6-8568-417F-959E-DB3D1E70F648}"/>
          </ac:spMkLst>
        </pc:spChg>
        <pc:spChg chg="add del">
          <ac:chgData name="Timo de Haan" userId="297ac3bd-fb39-4bdf-8ebb-eb528a6bf53a" providerId="ADAL" clId="{17332BBC-CB64-40E8-B2E9-9F93D17D9219}" dt="2021-09-08T11:45:46.828" v="53" actId="26606"/>
          <ac:spMkLst>
            <pc:docMk/>
            <pc:sldMk cId="3725054953" sldId="261"/>
            <ac:spMk id="73" creationId="{AFB83730-58A8-42CA-90B3-5D5D2D1B00BC}"/>
          </ac:spMkLst>
        </pc:spChg>
        <pc:spChg chg="add del">
          <ac:chgData name="Timo de Haan" userId="297ac3bd-fb39-4bdf-8ebb-eb528a6bf53a" providerId="ADAL" clId="{17332BBC-CB64-40E8-B2E9-9F93D17D9219}" dt="2021-09-10T12:50:00.189" v="1581" actId="26606"/>
          <ac:spMkLst>
            <pc:docMk/>
            <pc:sldMk cId="3725054953" sldId="261"/>
            <ac:spMk id="78" creationId="{E446B7E6-8568-417F-959E-DB3D1E70F648}"/>
          </ac:spMkLst>
        </pc:spChg>
        <pc:spChg chg="add del">
          <ac:chgData name="Timo de Haan" userId="297ac3bd-fb39-4bdf-8ebb-eb528a6bf53a" providerId="ADAL" clId="{17332BBC-CB64-40E8-B2E9-9F93D17D9219}" dt="2021-09-10T12:50:00.189" v="1581" actId="26606"/>
          <ac:spMkLst>
            <pc:docMk/>
            <pc:sldMk cId="3725054953" sldId="261"/>
            <ac:spMk id="80" creationId="{C9F832F7-01DF-4B61-A3AE-C86DF820A815}"/>
          </ac:spMkLst>
        </pc:spChg>
        <pc:spChg chg="add del">
          <ac:chgData name="Timo de Haan" userId="297ac3bd-fb39-4bdf-8ebb-eb528a6bf53a" providerId="ADAL" clId="{17332BBC-CB64-40E8-B2E9-9F93D17D9219}" dt="2021-09-10T12:50:00.189" v="1581" actId="26606"/>
          <ac:spMkLst>
            <pc:docMk/>
            <pc:sldMk cId="3725054953" sldId="261"/>
            <ac:spMk id="82" creationId="{DF04CCCA-6F0F-4FF9-9FB3-61BC8C0DA18A}"/>
          </ac:spMkLst>
        </pc:spChg>
        <pc:spChg chg="add del">
          <ac:chgData name="Timo de Haan" userId="297ac3bd-fb39-4bdf-8ebb-eb528a6bf53a" providerId="ADAL" clId="{17332BBC-CB64-40E8-B2E9-9F93D17D9219}" dt="2021-09-08T11:45:52.682" v="55" actId="26606"/>
          <ac:spMkLst>
            <pc:docMk/>
            <pc:sldMk cId="3725054953" sldId="261"/>
            <ac:spMk id="1030" creationId="{EC9FAF45-3354-435F-AC14-2185CC1E5224}"/>
          </ac:spMkLst>
        </pc:spChg>
        <pc:spChg chg="add del">
          <ac:chgData name="Timo de Haan" userId="297ac3bd-fb39-4bdf-8ebb-eb528a6bf53a" providerId="ADAL" clId="{17332BBC-CB64-40E8-B2E9-9F93D17D9219}" dt="2021-09-10T12:50:19.411" v="1584" actId="26606"/>
          <ac:spMkLst>
            <pc:docMk/>
            <pc:sldMk cId="3725054953" sldId="261"/>
            <ac:spMk id="1032" creationId="{E446B7E6-8568-417F-959E-DB3D1E70F648}"/>
          </ac:spMkLst>
        </pc:spChg>
        <pc:spChg chg="add del">
          <ac:chgData name="Timo de Haan" userId="297ac3bd-fb39-4bdf-8ebb-eb528a6bf53a" providerId="ADAL" clId="{17332BBC-CB64-40E8-B2E9-9F93D17D9219}" dt="2021-09-10T12:50:19.411" v="1584" actId="26606"/>
          <ac:spMkLst>
            <pc:docMk/>
            <pc:sldMk cId="3725054953" sldId="261"/>
            <ac:spMk id="1033" creationId="{AFB83730-58A8-42CA-90B3-5D5D2D1B00BC}"/>
          </ac:spMkLst>
        </pc:spChg>
        <pc:spChg chg="add del">
          <ac:chgData name="Timo de Haan" userId="297ac3bd-fb39-4bdf-8ebb-eb528a6bf53a" providerId="ADAL" clId="{17332BBC-CB64-40E8-B2E9-9F93D17D9219}" dt="2021-09-10T12:50:19.397" v="1583" actId="26606"/>
          <ac:spMkLst>
            <pc:docMk/>
            <pc:sldMk cId="3725054953" sldId="261"/>
            <ac:spMk id="1035" creationId="{133F8CB7-795C-4272-9073-64D8CF97F220}"/>
          </ac:spMkLst>
        </pc:spChg>
        <pc:spChg chg="add del">
          <ac:chgData name="Timo de Haan" userId="297ac3bd-fb39-4bdf-8ebb-eb528a6bf53a" providerId="ADAL" clId="{17332BBC-CB64-40E8-B2E9-9F93D17D9219}" dt="2021-09-10T12:50:19.397" v="1583" actId="26606"/>
          <ac:spMkLst>
            <pc:docMk/>
            <pc:sldMk cId="3725054953" sldId="261"/>
            <ac:spMk id="1036" creationId="{CC57EF5B-92B7-4D8A-82DE-4665F89A21C0}"/>
          </ac:spMkLst>
        </pc:spChg>
        <pc:spChg chg="add del">
          <ac:chgData name="Timo de Haan" userId="297ac3bd-fb39-4bdf-8ebb-eb528a6bf53a" providerId="ADAL" clId="{17332BBC-CB64-40E8-B2E9-9F93D17D9219}" dt="2021-09-10T12:50:26.860" v="1585" actId="478"/>
          <ac:spMkLst>
            <pc:docMk/>
            <pc:sldMk cId="3725054953" sldId="261"/>
            <ac:spMk id="1039" creationId="{F9B467DD-B1F7-4E6B-9DE0-BAA064B99FF6}"/>
          </ac:spMkLst>
        </pc:spChg>
        <pc:grpChg chg="add del">
          <ac:chgData name="Timo de Haan" userId="297ac3bd-fb39-4bdf-8ebb-eb528a6bf53a" providerId="ADAL" clId="{17332BBC-CB64-40E8-B2E9-9F93D17D9219}" dt="2021-09-10T12:50:19.397" v="1583" actId="26606"/>
          <ac:grpSpMkLst>
            <pc:docMk/>
            <pc:sldMk cId="3725054953" sldId="261"/>
            <ac:grpSpMk id="1037" creationId="{3A4AC0CC-D5D6-4673-B926-3E826AAA752B}"/>
          </ac:grpSpMkLst>
        </pc:grpChg>
        <pc:picChg chg="add mod ord">
          <ac:chgData name="Timo de Haan" userId="297ac3bd-fb39-4bdf-8ebb-eb528a6bf53a" providerId="ADAL" clId="{17332BBC-CB64-40E8-B2E9-9F93D17D9219}" dt="2021-09-10T12:50:32.391" v="1587" actId="1076"/>
          <ac:picMkLst>
            <pc:docMk/>
            <pc:sldMk cId="3725054953" sldId="261"/>
            <ac:picMk id="1026" creationId="{B80330DA-B190-4987-8C4A-F30DED9187FC}"/>
          </ac:picMkLst>
        </pc:picChg>
      </pc:sldChg>
      <pc:sldChg chg="modSp mod">
        <pc:chgData name="Timo de Haan" userId="297ac3bd-fb39-4bdf-8ebb-eb528a6bf53a" providerId="ADAL" clId="{17332BBC-CB64-40E8-B2E9-9F93D17D9219}" dt="2021-09-10T12:33:38.134" v="1142" actId="20577"/>
        <pc:sldMkLst>
          <pc:docMk/>
          <pc:sldMk cId="2216470546" sldId="262"/>
        </pc:sldMkLst>
        <pc:spChg chg="mod">
          <ac:chgData name="Timo de Haan" userId="297ac3bd-fb39-4bdf-8ebb-eb528a6bf53a" providerId="ADAL" clId="{17332BBC-CB64-40E8-B2E9-9F93D17D9219}" dt="2021-09-10T12:31:38.663" v="882" actId="20577"/>
          <ac:spMkLst>
            <pc:docMk/>
            <pc:sldMk cId="2216470546" sldId="262"/>
            <ac:spMk id="2" creationId="{69F5453A-E753-4395-BB80-7B102827CC6F}"/>
          </ac:spMkLst>
        </pc:spChg>
        <pc:spChg chg="mod">
          <ac:chgData name="Timo de Haan" userId="297ac3bd-fb39-4bdf-8ebb-eb528a6bf53a" providerId="ADAL" clId="{17332BBC-CB64-40E8-B2E9-9F93D17D9219}" dt="2021-09-10T12:33:38.134" v="1142" actId="20577"/>
          <ac:spMkLst>
            <pc:docMk/>
            <pc:sldMk cId="2216470546" sldId="262"/>
            <ac:spMk id="3" creationId="{C77CAF36-2796-4906-A192-428A3E9F2FEC}"/>
          </ac:spMkLst>
        </pc:spChg>
      </pc:sldChg>
      <pc:sldChg chg="addSp delSp modSp new mod">
        <pc:chgData name="Timo de Haan" userId="297ac3bd-fb39-4bdf-8ebb-eb528a6bf53a" providerId="ADAL" clId="{17332BBC-CB64-40E8-B2E9-9F93D17D9219}" dt="2021-09-10T12:53:28.237" v="1633" actId="20577"/>
        <pc:sldMkLst>
          <pc:docMk/>
          <pc:sldMk cId="2092646703" sldId="263"/>
        </pc:sldMkLst>
        <pc:spChg chg="mod">
          <ac:chgData name="Timo de Haan" userId="297ac3bd-fb39-4bdf-8ebb-eb528a6bf53a" providerId="ADAL" clId="{17332BBC-CB64-40E8-B2E9-9F93D17D9219}" dt="2021-09-10T12:09:34.249" v="190" actId="20577"/>
          <ac:spMkLst>
            <pc:docMk/>
            <pc:sldMk cId="2092646703" sldId="263"/>
            <ac:spMk id="2" creationId="{6601724E-6F73-4EE5-B7C0-25345F211E02}"/>
          </ac:spMkLst>
        </pc:spChg>
        <pc:spChg chg="del mod">
          <ac:chgData name="Timo de Haan" userId="297ac3bd-fb39-4bdf-8ebb-eb528a6bf53a" providerId="ADAL" clId="{17332BBC-CB64-40E8-B2E9-9F93D17D9219}" dt="2021-09-10T12:10:59.482" v="217" actId="478"/>
          <ac:spMkLst>
            <pc:docMk/>
            <pc:sldMk cId="2092646703" sldId="263"/>
            <ac:spMk id="3" creationId="{89593B11-BB07-4932-940F-41A2918B3757}"/>
          </ac:spMkLst>
        </pc:spChg>
        <pc:spChg chg="add del mod">
          <ac:chgData name="Timo de Haan" userId="297ac3bd-fb39-4bdf-8ebb-eb528a6bf53a" providerId="ADAL" clId="{17332BBC-CB64-40E8-B2E9-9F93D17D9219}" dt="2021-09-10T12:10:19.495" v="208" actId="478"/>
          <ac:spMkLst>
            <pc:docMk/>
            <pc:sldMk cId="2092646703" sldId="263"/>
            <ac:spMk id="4" creationId="{6A451092-8EFA-4566-B80B-B6731B717F51}"/>
          </ac:spMkLst>
        </pc:spChg>
        <pc:spChg chg="add mod">
          <ac:chgData name="Timo de Haan" userId="297ac3bd-fb39-4bdf-8ebb-eb528a6bf53a" providerId="ADAL" clId="{17332BBC-CB64-40E8-B2E9-9F93D17D9219}" dt="2021-09-10T12:10:20.687" v="209"/>
          <ac:spMkLst>
            <pc:docMk/>
            <pc:sldMk cId="2092646703" sldId="263"/>
            <ac:spMk id="6" creationId="{3240BD97-35D8-4792-A071-8B14D116BA54}"/>
          </ac:spMkLst>
        </pc:spChg>
        <pc:spChg chg="add mod">
          <ac:chgData name="Timo de Haan" userId="297ac3bd-fb39-4bdf-8ebb-eb528a6bf53a" providerId="ADAL" clId="{17332BBC-CB64-40E8-B2E9-9F93D17D9219}" dt="2021-09-10T12:10:20.687" v="209"/>
          <ac:spMkLst>
            <pc:docMk/>
            <pc:sldMk cId="2092646703" sldId="263"/>
            <ac:spMk id="7" creationId="{419896D3-94E9-40A8-9F6A-BD4C4DA97397}"/>
          </ac:spMkLst>
        </pc:spChg>
        <pc:spChg chg="add mod">
          <ac:chgData name="Timo de Haan" userId="297ac3bd-fb39-4bdf-8ebb-eb528a6bf53a" providerId="ADAL" clId="{17332BBC-CB64-40E8-B2E9-9F93D17D9219}" dt="2021-09-10T12:10:36.074" v="213"/>
          <ac:spMkLst>
            <pc:docMk/>
            <pc:sldMk cId="2092646703" sldId="263"/>
            <ac:spMk id="9" creationId="{99E800B4-4792-4420-B64F-57866F0618EC}"/>
          </ac:spMkLst>
        </pc:spChg>
        <pc:spChg chg="add mod">
          <ac:chgData name="Timo de Haan" userId="297ac3bd-fb39-4bdf-8ebb-eb528a6bf53a" providerId="ADAL" clId="{17332BBC-CB64-40E8-B2E9-9F93D17D9219}" dt="2021-09-10T12:10:36.074" v="213"/>
          <ac:spMkLst>
            <pc:docMk/>
            <pc:sldMk cId="2092646703" sldId="263"/>
            <ac:spMk id="10" creationId="{5A7378D1-B97A-44BC-9438-9A4F74B791CA}"/>
          </ac:spMkLst>
        </pc:spChg>
        <pc:spChg chg="add del mod">
          <ac:chgData name="Timo de Haan" userId="297ac3bd-fb39-4bdf-8ebb-eb528a6bf53a" providerId="ADAL" clId="{17332BBC-CB64-40E8-B2E9-9F93D17D9219}" dt="2021-09-10T12:11:01.443" v="218" actId="478"/>
          <ac:spMkLst>
            <pc:docMk/>
            <pc:sldMk cId="2092646703" sldId="263"/>
            <ac:spMk id="13" creationId="{31D76F0D-44FB-4F3C-B9E8-93F75A96406F}"/>
          </ac:spMkLst>
        </pc:spChg>
        <pc:grpChg chg="add del mod">
          <ac:chgData name="Timo de Haan" userId="297ac3bd-fb39-4bdf-8ebb-eb528a6bf53a" providerId="ADAL" clId="{17332BBC-CB64-40E8-B2E9-9F93D17D9219}" dt="2021-09-10T12:10:55.235" v="216" actId="478"/>
          <ac:grpSpMkLst>
            <pc:docMk/>
            <pc:sldMk cId="2092646703" sldId="263"/>
            <ac:grpSpMk id="5" creationId="{EA03ED27-0125-4332-B996-D51476800B7E}"/>
          </ac:grpSpMkLst>
        </pc:grpChg>
        <pc:grpChg chg="add mod">
          <ac:chgData name="Timo de Haan" userId="297ac3bd-fb39-4bdf-8ebb-eb528a6bf53a" providerId="ADAL" clId="{17332BBC-CB64-40E8-B2E9-9F93D17D9219}" dt="2021-09-10T12:10:36.074" v="213"/>
          <ac:grpSpMkLst>
            <pc:docMk/>
            <pc:sldMk cId="2092646703" sldId="263"/>
            <ac:grpSpMk id="8" creationId="{6EC1562F-1E05-4A17-B3EF-91552CD4E6EC}"/>
          </ac:grpSpMkLst>
        </pc:grpChg>
        <pc:graphicFrameChg chg="add mod modGraphic">
          <ac:chgData name="Timo de Haan" userId="297ac3bd-fb39-4bdf-8ebb-eb528a6bf53a" providerId="ADAL" clId="{17332BBC-CB64-40E8-B2E9-9F93D17D9219}" dt="2021-09-10T12:53:28.237" v="1633" actId="20577"/>
          <ac:graphicFrameMkLst>
            <pc:docMk/>
            <pc:sldMk cId="2092646703" sldId="263"/>
            <ac:graphicFrameMk id="11" creationId="{B9219DC5-E87E-4BBB-A8A1-212057FE2A33}"/>
          </ac:graphicFrameMkLst>
        </pc:graphicFrameChg>
      </pc:sldChg>
      <pc:sldChg chg="del">
        <pc:chgData name="Timo de Haan" userId="297ac3bd-fb39-4bdf-8ebb-eb528a6bf53a" providerId="ADAL" clId="{17332BBC-CB64-40E8-B2E9-9F93D17D9219}" dt="2021-09-10T12:12:03.188" v="226" actId="47"/>
        <pc:sldMkLst>
          <pc:docMk/>
          <pc:sldMk cId="2361315518" sldId="264"/>
        </pc:sldMkLst>
      </pc:sldChg>
      <pc:sldChg chg="addSp delSp modSp add mod ord">
        <pc:chgData name="Timo de Haan" userId="297ac3bd-fb39-4bdf-8ebb-eb528a6bf53a" providerId="ADAL" clId="{17332BBC-CB64-40E8-B2E9-9F93D17D9219}" dt="2021-09-10T12:53:34.084" v="1635" actId="20577"/>
        <pc:sldMkLst>
          <pc:docMk/>
          <pc:sldMk cId="3803025295" sldId="265"/>
        </pc:sldMkLst>
        <pc:spChg chg="add del mod">
          <ac:chgData name="Timo de Haan" userId="297ac3bd-fb39-4bdf-8ebb-eb528a6bf53a" providerId="ADAL" clId="{17332BBC-CB64-40E8-B2E9-9F93D17D9219}" dt="2021-09-10T12:15:43.693" v="711" actId="478"/>
          <ac:spMkLst>
            <pc:docMk/>
            <pc:sldMk cId="3803025295" sldId="265"/>
            <ac:spMk id="3" creationId="{40F16CDD-8C3D-4985-8DCE-55728E7C8546}"/>
          </ac:spMkLst>
        </pc:spChg>
        <pc:spChg chg="add del mod">
          <ac:chgData name="Timo de Haan" userId="297ac3bd-fb39-4bdf-8ebb-eb528a6bf53a" providerId="ADAL" clId="{17332BBC-CB64-40E8-B2E9-9F93D17D9219}" dt="2021-09-10T12:15:42.456" v="710" actId="478"/>
          <ac:spMkLst>
            <pc:docMk/>
            <pc:sldMk cId="3803025295" sldId="265"/>
            <ac:spMk id="5" creationId="{1496B06C-4302-4B37-9277-13B9F8A177C7}"/>
          </ac:spMkLst>
        </pc:spChg>
        <pc:spChg chg="add del mod">
          <ac:chgData name="Timo de Haan" userId="297ac3bd-fb39-4bdf-8ebb-eb528a6bf53a" providerId="ADAL" clId="{17332BBC-CB64-40E8-B2E9-9F93D17D9219}" dt="2021-09-10T12:19:54.536" v="722" actId="478"/>
          <ac:spMkLst>
            <pc:docMk/>
            <pc:sldMk cId="3803025295" sldId="265"/>
            <ac:spMk id="7" creationId="{24E7B15F-19A7-4F3D-998A-E90E0447E090}"/>
          </ac:spMkLst>
        </pc:spChg>
        <pc:spChg chg="add del mod">
          <ac:chgData name="Timo de Haan" userId="297ac3bd-fb39-4bdf-8ebb-eb528a6bf53a" providerId="ADAL" clId="{17332BBC-CB64-40E8-B2E9-9F93D17D9219}" dt="2021-09-10T12:19:56.230" v="723" actId="478"/>
          <ac:spMkLst>
            <pc:docMk/>
            <pc:sldMk cId="3803025295" sldId="265"/>
            <ac:spMk id="9" creationId="{A2F33B0A-36C0-4451-B2EB-26C4C2FE7DFE}"/>
          </ac:spMkLst>
        </pc:spChg>
        <pc:graphicFrameChg chg="mod">
          <ac:chgData name="Timo de Haan" userId="297ac3bd-fb39-4bdf-8ebb-eb528a6bf53a" providerId="ADAL" clId="{17332BBC-CB64-40E8-B2E9-9F93D17D9219}" dt="2021-09-10T12:53:34.084" v="1635" actId="20577"/>
          <ac:graphicFrameMkLst>
            <pc:docMk/>
            <pc:sldMk cId="3803025295" sldId="265"/>
            <ac:graphicFrameMk id="11" creationId="{B9219DC5-E87E-4BBB-A8A1-212057FE2A33}"/>
          </ac:graphicFrameMkLst>
        </pc:graphicFrameChg>
        <pc:picChg chg="add del mod">
          <ac:chgData name="Timo de Haan" userId="297ac3bd-fb39-4bdf-8ebb-eb528a6bf53a" providerId="ADAL" clId="{17332BBC-CB64-40E8-B2E9-9F93D17D9219}" dt="2021-09-10T12:16:50.196" v="716" actId="478"/>
          <ac:picMkLst>
            <pc:docMk/>
            <pc:sldMk cId="3803025295" sldId="265"/>
            <ac:picMk id="6" creationId="{B3247CF2-7622-47D2-B3C4-3038BCBB5FC7}"/>
          </ac:picMkLst>
        </pc:picChg>
      </pc:sldChg>
      <pc:sldChg chg="modSp">
        <pc:chgData name="Timo de Haan" userId="297ac3bd-fb39-4bdf-8ebb-eb528a6bf53a" providerId="ADAL" clId="{17332BBC-CB64-40E8-B2E9-9F93D17D9219}" dt="2021-09-10T12:53:23.775" v="1631" actId="20577"/>
        <pc:sldMkLst>
          <pc:docMk/>
          <pc:sldMk cId="2678765146" sldId="266"/>
        </pc:sldMkLst>
        <pc:graphicFrameChg chg="mod">
          <ac:chgData name="Timo de Haan" userId="297ac3bd-fb39-4bdf-8ebb-eb528a6bf53a" providerId="ADAL" clId="{17332BBC-CB64-40E8-B2E9-9F93D17D9219}" dt="2021-09-10T12:53:23.775" v="1631" actId="20577"/>
          <ac:graphicFrameMkLst>
            <pc:docMk/>
            <pc:sldMk cId="2678765146" sldId="266"/>
            <ac:graphicFrameMk id="11" creationId="{B9219DC5-E87E-4BBB-A8A1-212057FE2A33}"/>
          </ac:graphicFrameMkLst>
        </pc:graphicFrameChg>
      </pc:sldChg>
      <pc:sldChg chg="modSp mod">
        <pc:chgData name="Timo de Haan" userId="297ac3bd-fb39-4bdf-8ebb-eb528a6bf53a" providerId="ADAL" clId="{17332BBC-CB64-40E8-B2E9-9F93D17D9219}" dt="2021-09-10T12:53:18.794" v="1630" actId="20577"/>
        <pc:sldMkLst>
          <pc:docMk/>
          <pc:sldMk cId="4129639931" sldId="267"/>
        </pc:sldMkLst>
        <pc:spChg chg="mod">
          <ac:chgData name="Timo de Haan" userId="297ac3bd-fb39-4bdf-8ebb-eb528a6bf53a" providerId="ADAL" clId="{17332BBC-CB64-40E8-B2E9-9F93D17D9219}" dt="2021-09-10T12:33:49.511" v="1144" actId="20577"/>
          <ac:spMkLst>
            <pc:docMk/>
            <pc:sldMk cId="4129639931" sldId="267"/>
            <ac:spMk id="2" creationId="{6601724E-6F73-4EE5-B7C0-25345F211E02}"/>
          </ac:spMkLst>
        </pc:spChg>
        <pc:graphicFrameChg chg="mod">
          <ac:chgData name="Timo de Haan" userId="297ac3bd-fb39-4bdf-8ebb-eb528a6bf53a" providerId="ADAL" clId="{17332BBC-CB64-40E8-B2E9-9F93D17D9219}" dt="2021-09-10T12:53:18.794" v="1630" actId="20577"/>
          <ac:graphicFrameMkLst>
            <pc:docMk/>
            <pc:sldMk cId="4129639931" sldId="267"/>
            <ac:graphicFrameMk id="11" creationId="{B9219DC5-E87E-4BBB-A8A1-212057FE2A33}"/>
          </ac:graphicFrameMkLst>
        </pc:graphicFrameChg>
      </pc:sldChg>
    </pc:docChg>
  </pc:docChgLst>
  <pc:docChgLst>
    <pc:chgData name="Mick Vermeulen (0909880)" userId="S::0909880@hr.nl::71b15894-7ef2-4a11-8a3c-336da915f15a" providerId="AD" clId="Web-{CE7D601D-3C70-1652-0E4A-F32795EA9726}"/>
    <pc:docChg chg="modSld">
      <pc:chgData name="Mick Vermeulen (0909880)" userId="S::0909880@hr.nl::71b15894-7ef2-4a11-8a3c-336da915f15a" providerId="AD" clId="Web-{CE7D601D-3C70-1652-0E4A-F32795EA9726}" dt="2021-09-08T09:38:10.938" v="42" actId="20577"/>
      <pc:docMkLst>
        <pc:docMk/>
      </pc:docMkLst>
      <pc:sldChg chg="addSp">
        <pc:chgData name="Mick Vermeulen (0909880)" userId="S::0909880@hr.nl::71b15894-7ef2-4a11-8a3c-336da915f15a" providerId="AD" clId="Web-{CE7D601D-3C70-1652-0E4A-F32795EA9726}" dt="2021-09-08T08:43:30.388" v="0"/>
        <pc:sldMkLst>
          <pc:docMk/>
          <pc:sldMk cId="471381709" sldId="256"/>
        </pc:sldMkLst>
        <pc:spChg chg="add">
          <ac:chgData name="Mick Vermeulen (0909880)" userId="S::0909880@hr.nl::71b15894-7ef2-4a11-8a3c-336da915f15a" providerId="AD" clId="Web-{CE7D601D-3C70-1652-0E4A-F32795EA9726}" dt="2021-09-08T08:43:30.388" v="0"/>
          <ac:spMkLst>
            <pc:docMk/>
            <pc:sldMk cId="471381709" sldId="256"/>
            <ac:spMk id="4" creationId="{E91D596A-8815-4533-BEE0-24D667B2A65E}"/>
          </ac:spMkLst>
        </pc:spChg>
      </pc:sldChg>
      <pc:sldChg chg="modSp">
        <pc:chgData name="Mick Vermeulen (0909880)" userId="S::0909880@hr.nl::71b15894-7ef2-4a11-8a3c-336da915f15a" providerId="AD" clId="Web-{CE7D601D-3C70-1652-0E4A-F32795EA9726}" dt="2021-09-08T09:38:10.938" v="42" actId="20577"/>
        <pc:sldMkLst>
          <pc:docMk/>
          <pc:sldMk cId="3425943548" sldId="257"/>
        </pc:sldMkLst>
        <pc:spChg chg="mod">
          <ac:chgData name="Mick Vermeulen (0909880)" userId="S::0909880@hr.nl::71b15894-7ef2-4a11-8a3c-336da915f15a" providerId="AD" clId="Web-{CE7D601D-3C70-1652-0E4A-F32795EA9726}" dt="2021-09-08T09:38:10.938" v="42" actId="20577"/>
          <ac:spMkLst>
            <pc:docMk/>
            <pc:sldMk cId="3425943548" sldId="257"/>
            <ac:spMk id="3" creationId="{E4BD6B25-E81A-4CAF-A817-E6CE1EF55CE6}"/>
          </ac:spMkLst>
        </pc:spChg>
      </pc:sldChg>
    </pc:docChg>
  </pc:docChgLst>
  <pc:docChgLst>
    <pc:chgData name="Jia-jie Yeh (0992427)" userId="S::0992427@hr.nl::37f12295-f0b0-4738-9ed9-3feebd45f6b2" providerId="AD" clId="Web-{F67EBECB-5B92-DDB0-E3A2-6C36DBC9EBA3}"/>
    <pc:docChg chg="modSld">
      <pc:chgData name="Jia-jie Yeh (0992427)" userId="S::0992427@hr.nl::37f12295-f0b0-4738-9ed9-3feebd45f6b2" providerId="AD" clId="Web-{F67EBECB-5B92-DDB0-E3A2-6C36DBC9EBA3}" dt="2021-09-10T11:54:45.931" v="1" actId="20577"/>
      <pc:docMkLst>
        <pc:docMk/>
      </pc:docMkLst>
      <pc:sldChg chg="modSp">
        <pc:chgData name="Jia-jie Yeh (0992427)" userId="S::0992427@hr.nl::37f12295-f0b0-4738-9ed9-3feebd45f6b2" providerId="AD" clId="Web-{F67EBECB-5B92-DDB0-E3A2-6C36DBC9EBA3}" dt="2021-09-10T11:54:45.931" v="1" actId="20577"/>
        <pc:sldMkLst>
          <pc:docMk/>
          <pc:sldMk cId="3500396894" sldId="260"/>
        </pc:sldMkLst>
        <pc:spChg chg="mod">
          <ac:chgData name="Jia-jie Yeh (0992427)" userId="S::0992427@hr.nl::37f12295-f0b0-4738-9ed9-3feebd45f6b2" providerId="AD" clId="Web-{F67EBECB-5B92-DDB0-E3A2-6C36DBC9EBA3}" dt="2021-09-10T11:54:45.931" v="1" actId="20577"/>
          <ac:spMkLst>
            <pc:docMk/>
            <pc:sldMk cId="3500396894" sldId="260"/>
            <ac:spMk id="3" creationId="{40FBF442-4C4C-45B1-B2BC-B8DE9FBDA554}"/>
          </ac:spMkLst>
        </pc:spChg>
      </pc:sldChg>
    </pc:docChg>
  </pc:docChgLst>
  <pc:docChgLst>
    <pc:chgData name="Bryan Chung (0990458)" userId="S::0990458@hr.nl::3c7959f8-3610-4158-911d-71fae59af140" providerId="AD" clId="Web-{7F1AA178-6E3F-4F00-A563-881DB89E69A1}"/>
    <pc:docChg chg="addSld modSld">
      <pc:chgData name="Bryan Chung (0990458)" userId="S::0990458@hr.nl::3c7959f8-3610-4158-911d-71fae59af140" providerId="AD" clId="Web-{7F1AA178-6E3F-4F00-A563-881DB89E69A1}" dt="2021-09-10T12:28:03.261" v="257" actId="20577"/>
      <pc:docMkLst>
        <pc:docMk/>
      </pc:docMkLst>
      <pc:sldChg chg="modSp">
        <pc:chgData name="Bryan Chung (0990458)" userId="S::0990458@hr.nl::3c7959f8-3610-4158-911d-71fae59af140" providerId="AD" clId="Web-{7F1AA178-6E3F-4F00-A563-881DB89E69A1}" dt="2021-09-10T11:04:44.173" v="1" actId="20577"/>
        <pc:sldMkLst>
          <pc:docMk/>
          <pc:sldMk cId="471381709" sldId="256"/>
        </pc:sldMkLst>
        <pc:spChg chg="mod">
          <ac:chgData name="Bryan Chung (0990458)" userId="S::0990458@hr.nl::3c7959f8-3610-4158-911d-71fae59af140" providerId="AD" clId="Web-{7F1AA178-6E3F-4F00-A563-881DB89E69A1}" dt="2021-09-10T11:04:44.173" v="1" actId="20577"/>
          <ac:spMkLst>
            <pc:docMk/>
            <pc:sldMk cId="471381709" sldId="256"/>
            <ac:spMk id="2" creationId="{DBD597F7-FEFC-41BF-B7CD-D56774C14410}"/>
          </ac:spMkLst>
        </pc:spChg>
      </pc:sldChg>
      <pc:sldChg chg="modSp">
        <pc:chgData name="Bryan Chung (0990458)" userId="S::0990458@hr.nl::3c7959f8-3610-4158-911d-71fae59af140" providerId="AD" clId="Web-{7F1AA178-6E3F-4F00-A563-881DB89E69A1}" dt="2021-09-10T12:18:01.686" v="4" actId="20577"/>
        <pc:sldMkLst>
          <pc:docMk/>
          <pc:sldMk cId="3803025295" sldId="265"/>
        </pc:sldMkLst>
        <pc:graphicFrameChg chg="modGraphic">
          <ac:chgData name="Bryan Chung (0990458)" userId="S::0990458@hr.nl::3c7959f8-3610-4158-911d-71fae59af140" providerId="AD" clId="Web-{7F1AA178-6E3F-4F00-A563-881DB89E69A1}" dt="2021-09-10T12:18:01.686" v="4" actId="20577"/>
          <ac:graphicFrameMkLst>
            <pc:docMk/>
            <pc:sldMk cId="3803025295" sldId="265"/>
            <ac:graphicFrameMk id="11" creationId="{B9219DC5-E87E-4BBB-A8A1-212057FE2A33}"/>
          </ac:graphicFrameMkLst>
        </pc:graphicFrameChg>
      </pc:sldChg>
      <pc:sldChg chg="modSp add replId">
        <pc:chgData name="Bryan Chung (0990458)" userId="S::0990458@hr.nl::3c7959f8-3610-4158-911d-71fae59af140" providerId="AD" clId="Web-{7F1AA178-6E3F-4F00-A563-881DB89E69A1}" dt="2021-09-10T12:28:03.261" v="257" actId="20577"/>
        <pc:sldMkLst>
          <pc:docMk/>
          <pc:sldMk cId="2678765146" sldId="266"/>
        </pc:sldMkLst>
        <pc:spChg chg="mod">
          <ac:chgData name="Bryan Chung (0990458)" userId="S::0990458@hr.nl::3c7959f8-3610-4158-911d-71fae59af140" providerId="AD" clId="Web-{7F1AA178-6E3F-4F00-A563-881DB89E69A1}" dt="2021-09-10T12:24:15.584" v="92" actId="20577"/>
          <ac:spMkLst>
            <pc:docMk/>
            <pc:sldMk cId="2678765146" sldId="266"/>
            <ac:spMk id="2" creationId="{6601724E-6F73-4EE5-B7C0-25345F211E02}"/>
          </ac:spMkLst>
        </pc:spChg>
        <pc:graphicFrameChg chg="modGraphic">
          <ac:chgData name="Bryan Chung (0990458)" userId="S::0990458@hr.nl::3c7959f8-3610-4158-911d-71fae59af140" providerId="AD" clId="Web-{7F1AA178-6E3F-4F00-A563-881DB89E69A1}" dt="2021-09-10T12:28:03.261" v="257" actId="20577"/>
          <ac:graphicFrameMkLst>
            <pc:docMk/>
            <pc:sldMk cId="2678765146" sldId="266"/>
            <ac:graphicFrameMk id="11" creationId="{B9219DC5-E87E-4BBB-A8A1-212057FE2A33}"/>
          </ac:graphicFrameMkLst>
        </pc:graphicFrameChg>
      </pc:sldChg>
    </pc:docChg>
  </pc:docChgLst>
  <pc:docChgLst>
    <pc:chgData name="Mick Vermeulen (0909880)" userId="S::0909880@hr.nl::71b15894-7ef2-4a11-8a3c-336da915f15a" providerId="AD" clId="Web-{629BB79D-3FAF-F021-2704-44CB8E73DF71}"/>
    <pc:docChg chg="addSld modSld sldOrd">
      <pc:chgData name="Mick Vermeulen (0909880)" userId="S::0909880@hr.nl::71b15894-7ef2-4a11-8a3c-336da915f15a" providerId="AD" clId="Web-{629BB79D-3FAF-F021-2704-44CB8E73DF71}" dt="2021-09-10T12:22:38.475" v="656" actId="20577"/>
      <pc:docMkLst>
        <pc:docMk/>
      </pc:docMkLst>
      <pc:sldChg chg="modSp">
        <pc:chgData name="Mick Vermeulen (0909880)" userId="S::0909880@hr.nl::71b15894-7ef2-4a11-8a3c-336da915f15a" providerId="AD" clId="Web-{629BB79D-3FAF-F021-2704-44CB8E73DF71}" dt="2021-09-10T11:59:39.396" v="501" actId="20577"/>
        <pc:sldMkLst>
          <pc:docMk/>
          <pc:sldMk cId="3425943548" sldId="257"/>
        </pc:sldMkLst>
        <pc:spChg chg="mod">
          <ac:chgData name="Mick Vermeulen (0909880)" userId="S::0909880@hr.nl::71b15894-7ef2-4a11-8a3c-336da915f15a" providerId="AD" clId="Web-{629BB79D-3FAF-F021-2704-44CB8E73DF71}" dt="2021-09-10T11:59:39.396" v="501" actId="20577"/>
          <ac:spMkLst>
            <pc:docMk/>
            <pc:sldMk cId="3425943548" sldId="257"/>
            <ac:spMk id="3" creationId="{E4BD6B25-E81A-4CAF-A817-E6CE1EF55CE6}"/>
          </ac:spMkLst>
        </pc:spChg>
      </pc:sldChg>
      <pc:sldChg chg="addSp delSp modSp ord">
        <pc:chgData name="Mick Vermeulen (0909880)" userId="S::0909880@hr.nl::71b15894-7ef2-4a11-8a3c-336da915f15a" providerId="AD" clId="Web-{629BB79D-3FAF-F021-2704-44CB8E73DF71}" dt="2021-09-10T11:54:07.311" v="415" actId="1076"/>
        <pc:sldMkLst>
          <pc:docMk/>
          <pc:sldMk cId="2205427078" sldId="258"/>
        </pc:sldMkLst>
        <pc:spChg chg="del">
          <ac:chgData name="Mick Vermeulen (0909880)" userId="S::0909880@hr.nl::71b15894-7ef2-4a11-8a3c-336da915f15a" providerId="AD" clId="Web-{629BB79D-3FAF-F021-2704-44CB8E73DF71}" dt="2021-09-10T11:53:59.654" v="414"/>
          <ac:spMkLst>
            <pc:docMk/>
            <pc:sldMk cId="2205427078" sldId="258"/>
            <ac:spMk id="3" creationId="{78CC5013-601B-4C62-97A2-BA616AD95ED6}"/>
          </ac:spMkLst>
        </pc:spChg>
        <pc:picChg chg="add mod ord">
          <ac:chgData name="Mick Vermeulen (0909880)" userId="S::0909880@hr.nl::71b15894-7ef2-4a11-8a3c-336da915f15a" providerId="AD" clId="Web-{629BB79D-3FAF-F021-2704-44CB8E73DF71}" dt="2021-09-10T11:54:07.311" v="415" actId="1076"/>
          <ac:picMkLst>
            <pc:docMk/>
            <pc:sldMk cId="2205427078" sldId="258"/>
            <ac:picMk id="4" creationId="{F94B84BC-AFEF-48D0-9055-1AA87ACAD764}"/>
          </ac:picMkLst>
        </pc:picChg>
      </pc:sldChg>
      <pc:sldChg chg="addSp delSp modSp">
        <pc:chgData name="Mick Vermeulen (0909880)" userId="S::0909880@hr.nl::71b15894-7ef2-4a11-8a3c-336da915f15a" providerId="AD" clId="Web-{629BB79D-3FAF-F021-2704-44CB8E73DF71}" dt="2021-09-10T11:15:14.288" v="121" actId="20577"/>
        <pc:sldMkLst>
          <pc:docMk/>
          <pc:sldMk cId="1572672236" sldId="259"/>
        </pc:sldMkLst>
        <pc:spChg chg="mod">
          <ac:chgData name="Mick Vermeulen (0909880)" userId="S::0909880@hr.nl::71b15894-7ef2-4a11-8a3c-336da915f15a" providerId="AD" clId="Web-{629BB79D-3FAF-F021-2704-44CB8E73DF71}" dt="2021-09-10T11:12:04.049" v="8" actId="20577"/>
          <ac:spMkLst>
            <pc:docMk/>
            <pc:sldMk cId="1572672236" sldId="259"/>
            <ac:spMk id="2" creationId="{115D80CD-D73D-4CB2-9874-CF11F2C26F93}"/>
          </ac:spMkLst>
        </pc:spChg>
        <pc:spChg chg="mod">
          <ac:chgData name="Mick Vermeulen (0909880)" userId="S::0909880@hr.nl::71b15894-7ef2-4a11-8a3c-336da915f15a" providerId="AD" clId="Web-{629BB79D-3FAF-F021-2704-44CB8E73DF71}" dt="2021-09-10T11:12:54.644" v="22" actId="20577"/>
          <ac:spMkLst>
            <pc:docMk/>
            <pc:sldMk cId="1572672236" sldId="259"/>
            <ac:spMk id="3" creationId="{CB696BDB-14F9-4623-9AA0-3996ACD4A033}"/>
          </ac:spMkLst>
        </pc:spChg>
        <pc:spChg chg="add del mod">
          <ac:chgData name="Mick Vermeulen (0909880)" userId="S::0909880@hr.nl::71b15894-7ef2-4a11-8a3c-336da915f15a" providerId="AD" clId="Web-{629BB79D-3FAF-F021-2704-44CB8E73DF71}" dt="2021-09-10T11:13:12.097" v="28"/>
          <ac:spMkLst>
            <pc:docMk/>
            <pc:sldMk cId="1572672236" sldId="259"/>
            <ac:spMk id="4" creationId="{E8EC0915-0B2A-4E32-AD21-067F7885114F}"/>
          </ac:spMkLst>
        </pc:spChg>
        <pc:spChg chg="add mod">
          <ac:chgData name="Mick Vermeulen (0909880)" userId="S::0909880@hr.nl::71b15894-7ef2-4a11-8a3c-336da915f15a" providerId="AD" clId="Web-{629BB79D-3FAF-F021-2704-44CB8E73DF71}" dt="2021-09-10T11:15:14.288" v="121" actId="20577"/>
          <ac:spMkLst>
            <pc:docMk/>
            <pc:sldMk cId="1572672236" sldId="259"/>
            <ac:spMk id="5" creationId="{4E321BC0-012B-4AA1-810E-FDA1E8CE9D95}"/>
          </ac:spMkLst>
        </pc:spChg>
      </pc:sldChg>
      <pc:sldChg chg="modSp">
        <pc:chgData name="Mick Vermeulen (0909880)" userId="S::0909880@hr.nl::71b15894-7ef2-4a11-8a3c-336da915f15a" providerId="AD" clId="Web-{629BB79D-3FAF-F021-2704-44CB8E73DF71}" dt="2021-09-10T11:19:22.247" v="184" actId="20577"/>
        <pc:sldMkLst>
          <pc:docMk/>
          <pc:sldMk cId="3500396894" sldId="260"/>
        </pc:sldMkLst>
        <pc:spChg chg="mod">
          <ac:chgData name="Mick Vermeulen (0909880)" userId="S::0909880@hr.nl::71b15894-7ef2-4a11-8a3c-336da915f15a" providerId="AD" clId="Web-{629BB79D-3FAF-F021-2704-44CB8E73DF71}" dt="2021-09-10T11:12:47.144" v="20" actId="20577"/>
          <ac:spMkLst>
            <pc:docMk/>
            <pc:sldMk cId="3500396894" sldId="260"/>
            <ac:spMk id="2" creationId="{8C341B4C-E292-43E3-ACC5-A4C6CF3B87A1}"/>
          </ac:spMkLst>
        </pc:spChg>
        <pc:spChg chg="mod">
          <ac:chgData name="Mick Vermeulen (0909880)" userId="S::0909880@hr.nl::71b15894-7ef2-4a11-8a3c-336da915f15a" providerId="AD" clId="Web-{629BB79D-3FAF-F021-2704-44CB8E73DF71}" dt="2021-09-10T11:19:22.247" v="184" actId="20577"/>
          <ac:spMkLst>
            <pc:docMk/>
            <pc:sldMk cId="3500396894" sldId="260"/>
            <ac:spMk id="3" creationId="{40FBF442-4C4C-45B1-B2BC-B8DE9FBDA554}"/>
          </ac:spMkLst>
        </pc:spChg>
      </pc:sldChg>
      <pc:sldChg chg="modSp">
        <pc:chgData name="Mick Vermeulen (0909880)" userId="S::0909880@hr.nl::71b15894-7ef2-4a11-8a3c-336da915f15a" providerId="AD" clId="Web-{629BB79D-3FAF-F021-2704-44CB8E73DF71}" dt="2021-09-10T11:49:28.257" v="402" actId="20577"/>
        <pc:sldMkLst>
          <pc:docMk/>
          <pc:sldMk cId="3725054953" sldId="261"/>
        </pc:sldMkLst>
        <pc:spChg chg="mod">
          <ac:chgData name="Mick Vermeulen (0909880)" userId="S::0909880@hr.nl::71b15894-7ef2-4a11-8a3c-336da915f15a" providerId="AD" clId="Web-{629BB79D-3FAF-F021-2704-44CB8E73DF71}" dt="2021-09-10T11:49:28.257" v="402" actId="20577"/>
          <ac:spMkLst>
            <pc:docMk/>
            <pc:sldMk cId="3725054953" sldId="261"/>
            <ac:spMk id="2" creationId="{529DF2AE-4A3F-475E-BC03-90B01D775266}"/>
          </ac:spMkLst>
        </pc:spChg>
      </pc:sldChg>
      <pc:sldChg chg="modSp new">
        <pc:chgData name="Mick Vermeulen (0909880)" userId="S::0909880@hr.nl::71b15894-7ef2-4a11-8a3c-336da915f15a" providerId="AD" clId="Web-{629BB79D-3FAF-F021-2704-44CB8E73DF71}" dt="2021-09-10T12:04:13.668" v="502" actId="20577"/>
        <pc:sldMkLst>
          <pc:docMk/>
          <pc:sldMk cId="2216470546" sldId="262"/>
        </pc:sldMkLst>
        <pc:spChg chg="mod">
          <ac:chgData name="Mick Vermeulen (0909880)" userId="S::0909880@hr.nl::71b15894-7ef2-4a11-8a3c-336da915f15a" providerId="AD" clId="Web-{629BB79D-3FAF-F021-2704-44CB8E73DF71}" dt="2021-09-10T11:49:33.867" v="413" actId="20577"/>
          <ac:spMkLst>
            <pc:docMk/>
            <pc:sldMk cId="2216470546" sldId="262"/>
            <ac:spMk id="2" creationId="{69F5453A-E753-4395-BB80-7B102827CC6F}"/>
          </ac:spMkLst>
        </pc:spChg>
        <pc:spChg chg="mod">
          <ac:chgData name="Mick Vermeulen (0909880)" userId="S::0909880@hr.nl::71b15894-7ef2-4a11-8a3c-336da915f15a" providerId="AD" clId="Web-{629BB79D-3FAF-F021-2704-44CB8E73DF71}" dt="2021-09-10T12:04:13.668" v="502" actId="20577"/>
          <ac:spMkLst>
            <pc:docMk/>
            <pc:sldMk cId="2216470546" sldId="262"/>
            <ac:spMk id="3" creationId="{C77CAF36-2796-4906-A192-428A3E9F2FEC}"/>
          </ac:spMkLst>
        </pc:spChg>
      </pc:sldChg>
      <pc:sldChg chg="modSp">
        <pc:chgData name="Mick Vermeulen (0909880)" userId="S::0909880@hr.nl::71b15894-7ef2-4a11-8a3c-336da915f15a" providerId="AD" clId="Web-{629BB79D-3FAF-F021-2704-44CB8E73DF71}" dt="2021-09-10T12:22:38.475" v="656" actId="20577"/>
        <pc:sldMkLst>
          <pc:docMk/>
          <pc:sldMk cId="2092646703" sldId="263"/>
        </pc:sldMkLst>
        <pc:spChg chg="mod">
          <ac:chgData name="Mick Vermeulen (0909880)" userId="S::0909880@hr.nl::71b15894-7ef2-4a11-8a3c-336da915f15a" providerId="AD" clId="Web-{629BB79D-3FAF-F021-2704-44CB8E73DF71}" dt="2021-09-10T12:17:23.827" v="509" actId="20577"/>
          <ac:spMkLst>
            <pc:docMk/>
            <pc:sldMk cId="2092646703" sldId="263"/>
            <ac:spMk id="2" creationId="{6601724E-6F73-4EE5-B7C0-25345F211E02}"/>
          </ac:spMkLst>
        </pc:spChg>
        <pc:graphicFrameChg chg="modGraphic">
          <ac:chgData name="Mick Vermeulen (0909880)" userId="S::0909880@hr.nl::71b15894-7ef2-4a11-8a3c-336da915f15a" providerId="AD" clId="Web-{629BB79D-3FAF-F021-2704-44CB8E73DF71}" dt="2021-09-10T12:22:38.475" v="656" actId="20577"/>
          <ac:graphicFrameMkLst>
            <pc:docMk/>
            <pc:sldMk cId="2092646703" sldId="263"/>
            <ac:graphicFrameMk id="11" creationId="{B9219DC5-E87E-4BBB-A8A1-212057FE2A33}"/>
          </ac:graphicFrameMkLst>
        </pc:graphicFrameChg>
      </pc:sldChg>
      <pc:sldChg chg="add ord replId">
        <pc:chgData name="Mick Vermeulen (0909880)" userId="S::0909880@hr.nl::71b15894-7ef2-4a11-8a3c-336da915f15a" providerId="AD" clId="Web-{629BB79D-3FAF-F021-2704-44CB8E73DF71}" dt="2021-09-10T12:11:16.084" v="504"/>
        <pc:sldMkLst>
          <pc:docMk/>
          <pc:sldMk cId="2361315518" sldId="264"/>
        </pc:sldMkLst>
      </pc:sldChg>
    </pc:docChg>
  </pc:docChgLst>
  <pc:docChgLst>
    <pc:chgData name="Wouter van Huut (1018984)" userId="S::1018984@hr.nl::0c0caa0d-1bab-48d0-981d-3d4111dd002e" providerId="AD" clId="Web-{74141849-7534-34D2-5C8A-DD00DE76C5F5}"/>
    <pc:docChg chg="modSld">
      <pc:chgData name="Wouter van Huut (1018984)" userId="S::1018984@hr.nl::0c0caa0d-1bab-48d0-981d-3d4111dd002e" providerId="AD" clId="Web-{74141849-7534-34D2-5C8A-DD00DE76C5F5}" dt="2021-09-13T09:23:25.173" v="0" actId="20577"/>
      <pc:docMkLst>
        <pc:docMk/>
      </pc:docMkLst>
      <pc:sldChg chg="modSp">
        <pc:chgData name="Wouter van Huut (1018984)" userId="S::1018984@hr.nl::0c0caa0d-1bab-48d0-981d-3d4111dd002e" providerId="AD" clId="Web-{74141849-7534-34D2-5C8A-DD00DE76C5F5}" dt="2021-09-13T09:23:25.173" v="0" actId="20577"/>
        <pc:sldMkLst>
          <pc:docMk/>
          <pc:sldMk cId="2092646703" sldId="263"/>
        </pc:sldMkLst>
        <pc:spChg chg="mod">
          <ac:chgData name="Wouter van Huut (1018984)" userId="S::1018984@hr.nl::0c0caa0d-1bab-48d0-981d-3d4111dd002e" providerId="AD" clId="Web-{74141849-7534-34D2-5C8A-DD00DE76C5F5}" dt="2021-09-13T09:23:25.173" v="0" actId="20577"/>
          <ac:spMkLst>
            <pc:docMk/>
            <pc:sldMk cId="2092646703" sldId="263"/>
            <ac:spMk id="2" creationId="{6601724E-6F73-4EE5-B7C0-25345F211E0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r>
            <a:rPr lang="nl-NL" noProof="0"/>
            <a:t>Onderzoek naar NMEA, wat is het, waar wordt het voor gebruikt.</a:t>
          </a:r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/>
            <a:t>Acceptance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 Weten hoe we het moeten implementeren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1C65E3A1-79B9-4DEF-ACDF-A0436E05BDDD}">
      <dgm:prSet/>
      <dgm:spPr/>
      <dgm:t>
        <a:bodyPr/>
        <a:lstStyle/>
        <a:p>
          <a:r>
            <a:rPr lang="nl-NL" noProof="0"/>
            <a:t>Voorbeelden maken van data die omgezet wordt naar NMEA </a:t>
          </a:r>
          <a:r>
            <a:rPr lang="nl-NL" noProof="0">
              <a:latin typeface="Century Gothic" panose="020B0502020202020204"/>
            </a:rPr>
            <a:t>protocol</a:t>
          </a:r>
          <a:endParaRPr lang="nl-NL" noProof="0"/>
        </a:p>
      </dgm:t>
    </dgm:pt>
    <dgm:pt modelId="{02CE56D3-81A0-4B58-B699-B8B3EA9A302F}" type="parTrans" cxnId="{72FE279D-41A2-4911-A5D4-28FF81D0EFCE}">
      <dgm:prSet/>
      <dgm:spPr/>
      <dgm:t>
        <a:bodyPr/>
        <a:lstStyle/>
        <a:p>
          <a:endParaRPr lang="nl-NL"/>
        </a:p>
      </dgm:t>
    </dgm:pt>
    <dgm:pt modelId="{FE680D1D-401D-40A2-BBBB-17618F126720}" type="sibTrans" cxnId="{72FE279D-41A2-4911-A5D4-28FF81D0EFCE}">
      <dgm:prSet/>
      <dgm:spPr/>
      <dgm:t>
        <a:bodyPr/>
        <a:lstStyle/>
        <a:p>
          <a:endParaRPr lang="nl-NL"/>
        </a:p>
      </dgm:t>
    </dgm:pt>
    <dgm:pt modelId="{1518FEE8-3A46-4A1B-A759-BE75AD5D32D1}">
      <dgm:prSet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 Voorbeelden kunnen maken aan de hand van mogelijke data.</a:t>
          </a:r>
        </a:p>
      </dgm:t>
    </dgm:pt>
    <dgm:pt modelId="{54BF05BB-1D32-42B7-A52C-5507405D50F3}" type="parTrans" cxnId="{901BF6C3-16A5-44B2-8296-483B70B01860}">
      <dgm:prSet/>
      <dgm:spPr/>
      <dgm:t>
        <a:bodyPr/>
        <a:lstStyle/>
        <a:p>
          <a:endParaRPr lang="nl-NL"/>
        </a:p>
      </dgm:t>
    </dgm:pt>
    <dgm:pt modelId="{7735DCE7-F19E-4218-AE81-BFDCC3C16E12}" type="sibTrans" cxnId="{901BF6C3-16A5-44B2-8296-483B70B01860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CF5F4D08-4B0F-4B1E-8BB0-F424B02A7258}" type="presOf" srcId="{A5774FD9-E029-48E4-8052-3CD716E38082}" destId="{7E15A870-CBFD-415D-BD91-CC618037943A}" srcOrd="0" destOrd="0" presId="urn:microsoft.com/office/officeart/2005/8/layout/hList1"/>
    <dgm:cxn modelId="{42C71B13-E8F9-4D1B-A0B2-77B70BF48B4D}" type="presOf" srcId="{212B1D56-8F3A-4AC0-B31B-8A0A41F4CEC0}" destId="{56302A13-1095-49E7-90DD-9A5304E24E0A}" srcOrd="0" destOrd="0" presId="urn:microsoft.com/office/officeart/2005/8/layout/hList1"/>
    <dgm:cxn modelId="{FCF4AB34-5641-4DDF-9AE3-7D5B19D3FA40}" type="presOf" srcId="{4123BCA4-A625-4111-897C-B25FF107BAD8}" destId="{08AB7695-2A05-43A2-B383-A549582131D4}" srcOrd="0" destOrd="0" presId="urn:microsoft.com/office/officeart/2005/8/layout/hList1"/>
    <dgm:cxn modelId="{A09EAA38-F5F3-49DE-875A-58F99C587674}" type="presOf" srcId="{1518FEE8-3A46-4A1B-A759-BE75AD5D32D1}" destId="{FE8DABCF-5018-4C43-8144-033712521810}" srcOrd="0" destOrd="1" presId="urn:microsoft.com/office/officeart/2005/8/layout/hList1"/>
    <dgm:cxn modelId="{B3A50C71-0BB3-4F83-A8E5-6E1291A616D3}" type="presOf" srcId="{45FF4672-243B-4983-9161-C10D56E0DEBE}" destId="{F8227ED5-9B7C-4C73-89E9-07311740F6BD}" srcOrd="0" destOrd="0" presId="urn:microsoft.com/office/officeart/2005/8/layout/hList1"/>
    <dgm:cxn modelId="{0C917F89-BFA2-4688-B97D-BB226326CF60}" type="presOf" srcId="{1C65E3A1-79B9-4DEF-ACDF-A0436E05BDDD}" destId="{08AB7695-2A05-43A2-B383-A549582131D4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72FE279D-41A2-4911-A5D4-28FF81D0EFCE}" srcId="{45FF4672-243B-4983-9161-C10D56E0DEBE}" destId="{1C65E3A1-79B9-4DEF-ACDF-A0436E05BDDD}" srcOrd="1" destOrd="0" parTransId="{02CE56D3-81A0-4B58-B699-B8B3EA9A302F}" sibTransId="{FE680D1D-401D-40A2-BBBB-17618F126720}"/>
    <dgm:cxn modelId="{3ED7B7BC-80CF-47B9-98E4-FD0338026482}" type="presOf" srcId="{B161F166-0CAD-42A1-BF10-B362EEC3258C}" destId="{FE8DABCF-5018-4C43-8144-033712521810}" srcOrd="0" destOrd="0" presId="urn:microsoft.com/office/officeart/2005/8/layout/hList1"/>
    <dgm:cxn modelId="{901BF6C3-16A5-44B2-8296-483B70B01860}" srcId="{A5774FD9-E029-48E4-8052-3CD716E38082}" destId="{1518FEE8-3A46-4A1B-A759-BE75AD5D32D1}" srcOrd="1" destOrd="0" parTransId="{54BF05BB-1D32-42B7-A52C-5507405D50F3}" sibTransId="{7735DCE7-F19E-4218-AE81-BFDCC3C16E12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80A81B4F-9C30-413E-8167-CBB5FB6B8652}" type="presParOf" srcId="{56302A13-1095-49E7-90DD-9A5304E24E0A}" destId="{C265909A-1231-4E8C-8B5B-01C012D80451}" srcOrd="0" destOrd="0" presId="urn:microsoft.com/office/officeart/2005/8/layout/hList1"/>
    <dgm:cxn modelId="{653D9C37-0C64-4C40-A38D-100F76233C85}" type="presParOf" srcId="{C265909A-1231-4E8C-8B5B-01C012D80451}" destId="{F8227ED5-9B7C-4C73-89E9-07311740F6BD}" srcOrd="0" destOrd="0" presId="urn:microsoft.com/office/officeart/2005/8/layout/hList1"/>
    <dgm:cxn modelId="{69548B96-349A-42C2-9259-9A2B6A141913}" type="presParOf" srcId="{C265909A-1231-4E8C-8B5B-01C012D80451}" destId="{08AB7695-2A05-43A2-B383-A549582131D4}" srcOrd="1" destOrd="0" presId="urn:microsoft.com/office/officeart/2005/8/layout/hList1"/>
    <dgm:cxn modelId="{1A062ECB-57DF-43E4-B717-2190EB4D3A92}" type="presParOf" srcId="{56302A13-1095-49E7-90DD-9A5304E24E0A}" destId="{35BCD0B6-01B2-4809-B42C-6996D4E5A0C8}" srcOrd="1" destOrd="0" presId="urn:microsoft.com/office/officeart/2005/8/layout/hList1"/>
    <dgm:cxn modelId="{FFE4A323-1A8B-41CC-B0AE-7C2499E42EB8}" type="presParOf" srcId="{56302A13-1095-49E7-90DD-9A5304E24E0A}" destId="{676F2E55-7381-42DE-9455-0F284FE4D34C}" srcOrd="2" destOrd="0" presId="urn:microsoft.com/office/officeart/2005/8/layout/hList1"/>
    <dgm:cxn modelId="{93EC301A-CD19-4713-80B3-075375C6A84C}" type="presParOf" srcId="{676F2E55-7381-42DE-9455-0F284FE4D34C}" destId="{7E15A870-CBFD-415D-BD91-CC618037943A}" srcOrd="0" destOrd="0" presId="urn:microsoft.com/office/officeart/2005/8/layout/hList1"/>
    <dgm:cxn modelId="{186EDD0A-2172-4AEE-90CC-289FDC8B10E9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custT="1"/>
      <dgm:spPr/>
      <dgm:t>
        <a:bodyPr/>
        <a:lstStyle/>
        <a:p>
          <a:pPr rtl="0"/>
          <a:r>
            <a:rPr lang="nl-NL" sz="2400"/>
            <a:t>Onderzoek</a:t>
          </a:r>
          <a:r>
            <a:rPr lang="nl-NL" sz="2400">
              <a:latin typeface="Century Gothic" panose="020B0502020202020204"/>
            </a:rPr>
            <a:t> doen</a:t>
          </a:r>
          <a:r>
            <a:rPr lang="nl-NL" sz="2400"/>
            <a:t> naar geschikt communicatie systeem</a:t>
          </a:r>
          <a:r>
            <a:rPr lang="nl-NL" sz="2400">
              <a:latin typeface="Century Gothic" panose="020B0502020202020204"/>
            </a:rPr>
            <a:t> </a:t>
          </a:r>
          <a:r>
            <a:rPr lang="nl-NL" sz="2400"/>
            <a:t>(IPS, UART, I2C)</a:t>
          </a:r>
          <a:endParaRPr lang="en-US" sz="2400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/>
            <a:t>Acceptance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 sz="2800">
              <a:latin typeface="Century Gothic" panose="020B0502020202020204"/>
            </a:rPr>
            <a:t> De kern </a:t>
          </a:r>
          <a:r>
            <a:rPr lang="en-US" sz="2800" err="1">
              <a:latin typeface="Century Gothic" panose="020B0502020202020204"/>
            </a:rPr>
            <a:t>kan</a:t>
          </a:r>
          <a:r>
            <a:rPr lang="en-US" sz="2800">
              <a:latin typeface="Century Gothic" panose="020B0502020202020204"/>
            </a:rPr>
            <a:t> </a:t>
          </a:r>
          <a:r>
            <a:rPr lang="en-US" sz="2800" err="1">
              <a:latin typeface="Century Gothic" panose="020B0502020202020204"/>
            </a:rPr>
            <a:t>berichten</a:t>
          </a:r>
          <a:r>
            <a:rPr lang="en-US" sz="2800">
              <a:latin typeface="Century Gothic" panose="020B0502020202020204"/>
            </a:rPr>
            <a:t> </a:t>
          </a:r>
          <a:r>
            <a:rPr lang="en-US" sz="2800" err="1">
              <a:latin typeface="Century Gothic" panose="020B0502020202020204"/>
            </a:rPr>
            <a:t>naar</a:t>
          </a:r>
          <a:r>
            <a:rPr lang="en-US" sz="2800">
              <a:latin typeface="Century Gothic" panose="020B0502020202020204"/>
            </a:rPr>
            <a:t> de </a:t>
          </a:r>
          <a:r>
            <a:rPr lang="en-US" sz="2800" err="1">
              <a:latin typeface="Century Gothic" panose="020B0502020202020204"/>
            </a:rPr>
            <a:t>componenten</a:t>
          </a:r>
          <a:r>
            <a:rPr lang="en-US" sz="2800">
              <a:latin typeface="Century Gothic" panose="020B0502020202020204"/>
            </a:rPr>
            <a:t> </a:t>
          </a:r>
          <a:r>
            <a:rPr lang="en-US" sz="2800" err="1">
              <a:latin typeface="Century Gothic" panose="020B0502020202020204"/>
            </a:rPr>
            <a:t>sturen</a:t>
          </a:r>
          <a:r>
            <a:rPr lang="en-US" sz="2800">
              <a:latin typeface="Century Gothic" panose="020B0502020202020204"/>
            </a:rPr>
            <a:t> </a:t>
          </a:r>
          <a:r>
            <a:rPr lang="en-US" sz="2800" err="1">
              <a:latin typeface="Century Gothic" panose="020B0502020202020204"/>
            </a:rPr>
            <a:t>en</a:t>
          </a:r>
          <a:r>
            <a:rPr lang="en-US" sz="2800">
              <a:latin typeface="Century Gothic" panose="020B0502020202020204"/>
            </a:rPr>
            <a:t> </a:t>
          </a:r>
          <a:r>
            <a:rPr lang="en-US" sz="2800" err="1">
              <a:latin typeface="Century Gothic" panose="020B0502020202020204"/>
            </a:rPr>
            <a:t>berichten</a:t>
          </a:r>
          <a:r>
            <a:rPr lang="en-US" sz="2800">
              <a:latin typeface="Century Gothic" panose="020B0502020202020204"/>
            </a:rPr>
            <a:t> van </a:t>
          </a:r>
          <a:r>
            <a:rPr lang="en-US" sz="2800" err="1">
              <a:latin typeface="Century Gothic" panose="020B0502020202020204"/>
            </a:rPr>
            <a:t>componenten</a:t>
          </a:r>
          <a:r>
            <a:rPr lang="en-US" sz="2800">
              <a:latin typeface="Century Gothic" panose="020B0502020202020204"/>
            </a:rPr>
            <a:t> </a:t>
          </a:r>
          <a:r>
            <a:rPr lang="en-US" sz="2800" err="1">
              <a:latin typeface="Century Gothic" panose="020B0502020202020204"/>
            </a:rPr>
            <a:t>ontvangen</a:t>
          </a:r>
          <a:r>
            <a:rPr lang="en-US" sz="2800"/>
            <a:t>.</a:t>
          </a:r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25B35E86-03BF-439F-B736-3E5319058ACD}">
      <dgm:prSet phldr="0" custT="1"/>
      <dgm:spPr/>
      <dgm:t>
        <a:bodyPr/>
        <a:lstStyle/>
        <a:p>
          <a:pPr rtl="0"/>
          <a:r>
            <a:rPr lang="en-US" sz="2400">
              <a:latin typeface="Century Gothic" panose="020B0502020202020204"/>
            </a:rPr>
            <a:t>Er </a:t>
          </a:r>
          <a:r>
            <a:rPr lang="en-US" sz="2400" err="1">
              <a:latin typeface="Century Gothic" panose="020B0502020202020204"/>
            </a:rPr>
            <a:t>voor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 err="1">
              <a:latin typeface="Century Gothic" panose="020B0502020202020204"/>
            </a:rPr>
            <a:t>zorgen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 err="1">
              <a:latin typeface="Century Gothic" panose="020B0502020202020204"/>
            </a:rPr>
            <a:t>dat</a:t>
          </a:r>
          <a:r>
            <a:rPr lang="en-US" sz="2400">
              <a:latin typeface="Century Gothic" panose="020B0502020202020204"/>
            </a:rPr>
            <a:t> de kern </a:t>
          </a:r>
          <a:r>
            <a:rPr lang="en-US" sz="2400" err="1">
              <a:latin typeface="Century Gothic" panose="020B0502020202020204"/>
            </a:rPr>
            <a:t>informatie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 err="1">
              <a:latin typeface="Century Gothic" panose="020B0502020202020204"/>
            </a:rPr>
            <a:t>naar</a:t>
          </a:r>
          <a:r>
            <a:rPr lang="en-US" sz="2400">
              <a:latin typeface="Century Gothic" panose="020B0502020202020204"/>
            </a:rPr>
            <a:t> de </a:t>
          </a:r>
          <a:r>
            <a:rPr lang="en-US" sz="2400" err="1">
              <a:latin typeface="Century Gothic" panose="020B0502020202020204"/>
            </a:rPr>
            <a:t>componenten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 err="1">
              <a:latin typeface="Century Gothic" panose="020B0502020202020204"/>
            </a:rPr>
            <a:t>kan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 err="1">
              <a:latin typeface="Century Gothic" panose="020B0502020202020204"/>
            </a:rPr>
            <a:t>sturen</a:t>
          </a:r>
          <a:endParaRPr lang="en-US" sz="2400"/>
        </a:p>
      </dgm:t>
    </dgm:pt>
    <dgm:pt modelId="{C9548050-0102-42BF-A0BF-B2FC994DEE01}" type="parTrans" cxnId="{C31F83F1-0E51-4607-814E-449680AFA8F7}">
      <dgm:prSet/>
      <dgm:spPr/>
      <dgm:t>
        <a:bodyPr/>
        <a:lstStyle/>
        <a:p>
          <a:endParaRPr lang="nl-NL"/>
        </a:p>
      </dgm:t>
    </dgm:pt>
    <dgm:pt modelId="{481FF873-B5F5-41B3-AD44-0023744A3CB3}" type="sibTrans" cxnId="{C31F83F1-0E51-4607-814E-449680AFA8F7}">
      <dgm:prSet/>
      <dgm:spPr/>
      <dgm:t>
        <a:bodyPr/>
        <a:lstStyle/>
        <a:p>
          <a:endParaRPr lang="nl-NL"/>
        </a:p>
      </dgm:t>
    </dgm:pt>
    <dgm:pt modelId="{B161F166-0CAD-42A1-BF10-B362EEC3258C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 sz="2800"/>
            <a:t> De </a:t>
          </a:r>
          <a:r>
            <a:rPr lang="en-US" sz="2800" err="1"/>
            <a:t>berichten</a:t>
          </a:r>
          <a:r>
            <a:rPr lang="en-US" sz="2800"/>
            <a:t> </a:t>
          </a:r>
          <a:r>
            <a:rPr lang="en-US" sz="2800" err="1"/>
            <a:t>zijn</a:t>
          </a:r>
          <a:r>
            <a:rPr lang="en-US" sz="2800"/>
            <a:t> </a:t>
          </a:r>
          <a:r>
            <a:rPr lang="en-US" sz="2800" err="1"/>
            <a:t>volgens</a:t>
          </a:r>
          <a:r>
            <a:rPr lang="en-US" sz="2800"/>
            <a:t> het NMEA </a:t>
          </a:r>
          <a:r>
            <a:rPr lang="en-US" sz="2800">
              <a:latin typeface="Century Gothic" panose="020B0502020202020204"/>
            </a:rPr>
            <a:t>protocol</a:t>
          </a:r>
          <a:endParaRPr lang="en-US" sz="2800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C28600A6-AE0D-489A-AB17-1B1AA0BFCA95}">
      <dgm:prSet custT="1"/>
      <dgm:spPr/>
      <dgm:t>
        <a:bodyPr/>
        <a:lstStyle/>
        <a:p>
          <a:pPr rtl="0"/>
          <a:r>
            <a:rPr lang="en-US" sz="2400" err="1">
              <a:latin typeface="Century Gothic" panose="020B0502020202020204"/>
            </a:rPr>
            <a:t>Zorgen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 err="1">
              <a:latin typeface="Century Gothic" panose="020B0502020202020204"/>
            </a:rPr>
            <a:t>dat</a:t>
          </a:r>
          <a:r>
            <a:rPr lang="en-US" sz="2400">
              <a:latin typeface="Century Gothic" panose="020B0502020202020204"/>
            </a:rPr>
            <a:t> de kern </a:t>
          </a:r>
          <a:r>
            <a:rPr lang="en-US" sz="2400" err="1">
              <a:latin typeface="Century Gothic" panose="020B0502020202020204"/>
            </a:rPr>
            <a:t>binnenkomende</a:t>
          </a:r>
          <a:r>
            <a:rPr lang="en-US" sz="2400">
              <a:latin typeface="Century Gothic" panose="020B0502020202020204"/>
            </a:rPr>
            <a:t> </a:t>
          </a:r>
          <a:r>
            <a:rPr lang="en-US" sz="2400" err="1">
              <a:latin typeface="Century Gothic" panose="020B0502020202020204"/>
            </a:rPr>
            <a:t>informatie</a:t>
          </a:r>
          <a:r>
            <a:rPr lang="en-US" sz="2400">
              <a:latin typeface="Century Gothic" panose="020B0502020202020204"/>
            </a:rPr>
            <a:t> die </a:t>
          </a:r>
          <a:r>
            <a:rPr lang="en-US" sz="2400" err="1">
              <a:latin typeface="Century Gothic" panose="020B0502020202020204"/>
            </a:rPr>
            <a:t>componenten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 err="1">
              <a:latin typeface="Century Gothic" panose="020B0502020202020204"/>
            </a:rPr>
            <a:t>sturen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 err="1">
              <a:latin typeface="Century Gothic" panose="020B0502020202020204"/>
            </a:rPr>
            <a:t>kan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 err="1">
              <a:latin typeface="Century Gothic" panose="020B0502020202020204"/>
            </a:rPr>
            <a:t>verwerken</a:t>
          </a:r>
          <a:r>
            <a:rPr lang="en-US" sz="2400">
              <a:latin typeface="Century Gothic" panose="020B0502020202020204"/>
            </a:rPr>
            <a:t> </a:t>
          </a:r>
          <a:r>
            <a:rPr lang="en-US" sz="2400"/>
            <a:t>.</a:t>
          </a:r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7FB220A-6610-4252-B1CD-9CAEC350FA04}" type="presOf" srcId="{DBFD3184-AE3A-4032-AFC9-CB3F879F3757}" destId="{FE8DABCF-5018-4C43-8144-033712521810}" srcOrd="0" destOrd="1" presId="urn:microsoft.com/office/officeart/2005/8/layout/hList1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A9259836-C466-4AA5-B18F-A17CD6B086C2}" type="presOf" srcId="{C28600A6-AE0D-489A-AB17-1B1AA0BFCA95}" destId="{08AB7695-2A05-43A2-B383-A549582131D4}" srcOrd="0" destOrd="2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33656AC0-D006-4798-8292-7ECE557A3368}" srcId="{45FF4672-243B-4983-9161-C10D56E0DEBE}" destId="{C28600A6-AE0D-489A-AB17-1B1AA0BFCA95}" srcOrd="2" destOrd="0" parTransId="{00E66D01-358D-4FAD-9A82-4B6416C34AAC}" sibTransId="{68CE0E6A-64DD-414B-86CA-3513AAA1B5BA}"/>
    <dgm:cxn modelId="{FD78B6C7-BF82-40A7-9C8C-0B0EFA1100A4}" type="presOf" srcId="{25B35E86-03BF-439F-B736-3E5319058ACD}" destId="{08AB7695-2A05-43A2-B383-A549582131D4}" srcOrd="0" destOrd="1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C31F83F1-0E51-4607-814E-449680AFA8F7}" srcId="{45FF4672-243B-4983-9161-C10D56E0DEBE}" destId="{25B35E86-03BF-439F-B736-3E5319058ACD}" srcOrd="1" destOrd="0" parTransId="{C9548050-0102-42BF-A0BF-B2FC994DEE01}" sibTransId="{481FF873-B5F5-41B3-AD44-0023744A3CB3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/>
            <a:t>Onderzoek</a:t>
          </a:r>
          <a:r>
            <a:rPr lang="nl-NL">
              <a:latin typeface="Century Gothic" panose="020B0502020202020204"/>
            </a:rPr>
            <a:t> doen</a:t>
          </a:r>
          <a:r>
            <a:rPr lang="nl-NL"/>
            <a:t> naar </a:t>
          </a:r>
          <a:r>
            <a:rPr lang="nl-NL">
              <a:latin typeface="Century Gothic" panose="020B0502020202020204"/>
            </a:rPr>
            <a:t>geschikte microcontrollers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>
              <a:latin typeface="Century Gothic" panose="020B0502020202020204"/>
            </a:rPr>
            <a:t> De microcontrollers zijn van hoge kwaliteit</a:t>
          </a:r>
          <a:endParaRPr lang="en-US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25B35E86-03BF-439F-B736-3E5319058ACD}">
      <dgm:prSet phldr="0"/>
      <dgm:spPr/>
      <dgm:t>
        <a:bodyPr/>
        <a:lstStyle/>
        <a:p>
          <a:pPr rtl="0"/>
          <a:r>
            <a:rPr lang="en-US" err="1">
              <a:latin typeface="Century Gothic" panose="020B0502020202020204"/>
            </a:rPr>
            <a:t>Zorgen</a:t>
          </a:r>
          <a:r>
            <a:rPr lang="en-US">
              <a:latin typeface="Century Gothic" panose="020B0502020202020204"/>
            </a:rPr>
            <a:t> </a:t>
          </a:r>
          <a:r>
            <a:rPr lang="en-US" err="1">
              <a:latin typeface="Century Gothic" panose="020B0502020202020204"/>
            </a:rPr>
            <a:t>dat</a:t>
          </a:r>
          <a:r>
            <a:rPr lang="en-US">
              <a:latin typeface="Century Gothic" panose="020B0502020202020204"/>
            </a:rPr>
            <a:t> de Microcontrollers </a:t>
          </a:r>
          <a:r>
            <a:rPr lang="en-US" err="1">
              <a:latin typeface="Century Gothic" panose="020B0502020202020204"/>
            </a:rPr>
            <a:t>moet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programmeerbaar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zijn</a:t>
          </a:r>
          <a:r>
            <a:rPr lang="en-US">
              <a:latin typeface="Century Gothic" panose="020B0502020202020204"/>
            </a:rPr>
            <a:t>. </a:t>
          </a:r>
          <a:endParaRPr lang="en-US"/>
        </a:p>
      </dgm:t>
    </dgm:pt>
    <dgm:pt modelId="{C9548050-0102-42BF-A0BF-B2FC994DEE01}" type="parTrans" cxnId="{C31F83F1-0E51-4607-814E-449680AFA8F7}">
      <dgm:prSet/>
      <dgm:spPr/>
      <dgm:t>
        <a:bodyPr/>
        <a:lstStyle/>
        <a:p>
          <a:endParaRPr lang="nl-NL"/>
        </a:p>
      </dgm:t>
    </dgm:pt>
    <dgm:pt modelId="{481FF873-B5F5-41B3-AD44-0023744A3CB3}" type="sibTrans" cxnId="{C31F83F1-0E51-4607-814E-449680AFA8F7}">
      <dgm:prSet/>
      <dgm:spPr/>
      <dgm:t>
        <a:bodyPr/>
        <a:lstStyle/>
        <a:p>
          <a:endParaRPr lang="nl-NL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/>
            <a:t> De </a:t>
          </a:r>
          <a:r>
            <a:rPr lang="en-US">
              <a:latin typeface="Century Gothic" panose="020B0502020202020204"/>
            </a:rPr>
            <a:t>microcontrollers </a:t>
          </a:r>
          <a:r>
            <a:rPr lang="en-US" err="1">
              <a:latin typeface="Century Gothic" panose="020B0502020202020204"/>
            </a:rPr>
            <a:t>hebben</a:t>
          </a:r>
          <a:r>
            <a:rPr lang="en-US">
              <a:latin typeface="Century Gothic" panose="020B0502020202020204"/>
            </a:rPr>
            <a:t> de </a:t>
          </a:r>
          <a:r>
            <a:rPr lang="en-US" err="1">
              <a:latin typeface="Century Gothic" panose="020B0502020202020204"/>
            </a:rPr>
            <a:t>geschikte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functionaliteiten</a:t>
          </a:r>
          <a:r>
            <a:rPr lang="en-US">
              <a:latin typeface="Century Gothic" panose="020B0502020202020204"/>
            </a:rPr>
            <a:t> </a:t>
          </a:r>
          <a:endParaRPr lang="en-US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C28600A6-AE0D-489A-AB17-1B1AA0BFCA95}">
      <dgm:prSet phldr="0"/>
      <dgm:spPr/>
      <dgm:t>
        <a:bodyPr/>
        <a:lstStyle/>
        <a:p>
          <a:pPr rtl="0"/>
          <a:r>
            <a:rPr lang="en-US" err="1">
              <a:latin typeface="Century Gothic" panose="020B0502020202020204"/>
            </a:rPr>
            <a:t>Zorgen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dat</a:t>
          </a:r>
          <a:r>
            <a:rPr lang="en-US">
              <a:latin typeface="Century Gothic" panose="020B0502020202020204"/>
            </a:rPr>
            <a:t> de microcontroller </a:t>
          </a:r>
          <a:r>
            <a:rPr lang="en-US" err="1">
              <a:latin typeface="Century Gothic" panose="020B0502020202020204"/>
            </a:rPr>
            <a:t>robuust</a:t>
          </a:r>
          <a:r>
            <a:rPr lang="en-US">
              <a:latin typeface="Century Gothic" panose="020B0502020202020204"/>
            </a:rPr>
            <a:t> </a:t>
          </a:r>
          <a:r>
            <a:rPr lang="en-US" err="1">
              <a:latin typeface="Century Gothic" panose="020B0502020202020204"/>
            </a:rPr>
            <a:t>zijn</a:t>
          </a:r>
          <a:endParaRPr lang="en-US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7FB220A-6610-4252-B1CD-9CAEC350FA04}" type="presOf" srcId="{DBFD3184-AE3A-4032-AFC9-CB3F879F3757}" destId="{FE8DABCF-5018-4C43-8144-033712521810}" srcOrd="0" destOrd="1" presId="urn:microsoft.com/office/officeart/2005/8/layout/hList1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A9259836-C466-4AA5-B18F-A17CD6B086C2}" type="presOf" srcId="{C28600A6-AE0D-489A-AB17-1B1AA0BFCA95}" destId="{08AB7695-2A05-43A2-B383-A549582131D4}" srcOrd="0" destOrd="2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33656AC0-D006-4798-8292-7ECE557A3368}" srcId="{45FF4672-243B-4983-9161-C10D56E0DEBE}" destId="{C28600A6-AE0D-489A-AB17-1B1AA0BFCA95}" srcOrd="2" destOrd="0" parTransId="{00E66D01-358D-4FAD-9A82-4B6416C34AAC}" sibTransId="{68CE0E6A-64DD-414B-86CA-3513AAA1B5BA}"/>
    <dgm:cxn modelId="{FD78B6C7-BF82-40A7-9C8C-0B0EFA1100A4}" type="presOf" srcId="{25B35E86-03BF-439F-B736-3E5319058ACD}" destId="{08AB7695-2A05-43A2-B383-A549582131D4}" srcOrd="0" destOrd="1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C31F83F1-0E51-4607-814E-449680AFA8F7}" srcId="{45FF4672-243B-4983-9161-C10D56E0DEBE}" destId="{25B35E86-03BF-439F-B736-3E5319058ACD}" srcOrd="1" destOrd="0" parTransId="{C9548050-0102-42BF-A0BF-B2FC994DEE01}" sibTransId="{481FF873-B5F5-41B3-AD44-0023744A3CB3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Doorlezen van vorige opleversets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>
              <a:latin typeface="Century Gothic" panose="020B0502020202020204"/>
            </a:rPr>
            <a:t> We </a:t>
          </a:r>
          <a:r>
            <a:rPr lang="en-US" err="1">
              <a:latin typeface="Century Gothic" panose="020B0502020202020204"/>
            </a:rPr>
            <a:t>begrijpen</a:t>
          </a:r>
          <a:r>
            <a:rPr lang="en-US">
              <a:latin typeface="Century Gothic" panose="020B0502020202020204"/>
            </a:rPr>
            <a:t> wat de </a:t>
          </a:r>
          <a:r>
            <a:rPr lang="en-US" err="1">
              <a:latin typeface="Century Gothic" panose="020B0502020202020204"/>
            </a:rPr>
            <a:t>vorige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groep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heeft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gedaan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welke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punten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wij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nog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moeten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werken</a:t>
          </a:r>
          <a:endParaRPr lang="en-US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Zorgen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dat</a:t>
          </a:r>
          <a:r>
            <a:rPr lang="en-US">
              <a:latin typeface="Century Gothic" panose="020B0502020202020204"/>
            </a:rPr>
            <a:t> we </a:t>
          </a:r>
          <a:r>
            <a:rPr lang="en-US" err="1">
              <a:latin typeface="Century Gothic" panose="020B0502020202020204"/>
            </a:rPr>
            <a:t>verder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kunnen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bouwen</a:t>
          </a:r>
          <a:r>
            <a:rPr lang="en-US">
              <a:latin typeface="Century Gothic" panose="020B0502020202020204"/>
            </a:rPr>
            <a:t> op de al </a:t>
          </a:r>
          <a:r>
            <a:rPr lang="en-US" err="1">
              <a:latin typeface="Century Gothic" panose="020B0502020202020204"/>
            </a:rPr>
            <a:t>gemaakte</a:t>
          </a:r>
          <a:r>
            <a:rPr lang="en-US">
              <a:latin typeface="Century Gothic" panose="020B0502020202020204"/>
            </a:rPr>
            <a:t> code</a:t>
          </a:r>
          <a:endParaRPr lang="en-US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Contact opnemen met vorige groep als er dingen onduidelijk zijn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5B6E4402-56BA-4AA2-87FF-DA76960251DC}" type="presOf" srcId="{A5774FD9-E029-48E4-8052-3CD716E38082}" destId="{7E15A870-CBFD-415D-BD91-CC618037943A}" srcOrd="0" destOrd="0" presId="urn:microsoft.com/office/officeart/2005/8/layout/hList1"/>
    <dgm:cxn modelId="{5AA62416-2265-44A3-8905-E2F1E4C7FF91}" type="presOf" srcId="{B161F166-0CAD-42A1-BF10-B362EEC3258C}" destId="{FE8DABCF-5018-4C43-8144-033712521810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BBA9194D-C08C-46FB-AEDF-CA2F092B86AB}" type="presOf" srcId="{45FF4672-243B-4983-9161-C10D56E0DEBE}" destId="{F8227ED5-9B7C-4C73-89E9-07311740F6BD}" srcOrd="0" destOrd="0" presId="urn:microsoft.com/office/officeart/2005/8/layout/hList1"/>
    <dgm:cxn modelId="{69639975-1015-446B-9B5F-E835CA701879}" type="presOf" srcId="{F5927D77-1572-40CF-898F-032A179B8C08}" destId="{08AB7695-2A05-43A2-B383-A549582131D4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D53B00CF-6753-4DB0-98CE-B66CCB2D5F02}" type="presOf" srcId="{4123BCA4-A625-4111-897C-B25FF107BAD8}" destId="{08AB7695-2A05-43A2-B383-A549582131D4}" srcOrd="0" destOrd="0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5E2F98FC-32E8-49D1-83C4-12F48320EA55}" type="presOf" srcId="{DBFD3184-AE3A-4032-AFC9-CB3F879F3757}" destId="{FE8DABCF-5018-4C43-8144-033712521810}" srcOrd="0" destOrd="1" presId="urn:microsoft.com/office/officeart/2005/8/layout/hList1"/>
    <dgm:cxn modelId="{C86725D0-F25F-4FAC-B647-87835A508D0F}" type="presParOf" srcId="{56302A13-1095-49E7-90DD-9A5304E24E0A}" destId="{C265909A-1231-4E8C-8B5B-01C012D80451}" srcOrd="0" destOrd="0" presId="urn:microsoft.com/office/officeart/2005/8/layout/hList1"/>
    <dgm:cxn modelId="{C580A348-A4A2-47CE-9C6F-8FD43A47D66C}" type="presParOf" srcId="{C265909A-1231-4E8C-8B5B-01C012D80451}" destId="{F8227ED5-9B7C-4C73-89E9-07311740F6BD}" srcOrd="0" destOrd="0" presId="urn:microsoft.com/office/officeart/2005/8/layout/hList1"/>
    <dgm:cxn modelId="{34AB1F24-7E43-4E53-8A04-F03F1FD4C521}" type="presParOf" srcId="{C265909A-1231-4E8C-8B5B-01C012D80451}" destId="{08AB7695-2A05-43A2-B383-A549582131D4}" srcOrd="1" destOrd="0" presId="urn:microsoft.com/office/officeart/2005/8/layout/hList1"/>
    <dgm:cxn modelId="{5A5AB013-9105-457A-9EB7-83DB4DDE8593}" type="presParOf" srcId="{56302A13-1095-49E7-90DD-9A5304E24E0A}" destId="{35BCD0B6-01B2-4809-B42C-6996D4E5A0C8}" srcOrd="1" destOrd="0" presId="urn:microsoft.com/office/officeart/2005/8/layout/hList1"/>
    <dgm:cxn modelId="{0FAB1BF4-D619-4A36-B5C0-9CF9A90DF97E}" type="presParOf" srcId="{56302A13-1095-49E7-90DD-9A5304E24E0A}" destId="{676F2E55-7381-42DE-9455-0F284FE4D34C}" srcOrd="2" destOrd="0" presId="urn:microsoft.com/office/officeart/2005/8/layout/hList1"/>
    <dgm:cxn modelId="{34C596E3-837F-4E7E-89EB-31B58DC36F6E}" type="presParOf" srcId="{676F2E55-7381-42DE-9455-0F284FE4D34C}" destId="{7E15A870-CBFD-415D-BD91-CC618037943A}" srcOrd="0" destOrd="0" presId="urn:microsoft.com/office/officeart/2005/8/layout/hList1"/>
    <dgm:cxn modelId="{17959C11-8087-40FF-8165-4E19E7C8FBE4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90596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Taken:</a:t>
          </a:r>
          <a:endParaRPr lang="en-US" sz="2900" kern="1200"/>
        </a:p>
      </dsp:txBody>
      <dsp:txXfrm>
        <a:off x="51" y="90596"/>
        <a:ext cx="4940137" cy="835200"/>
      </dsp:txXfrm>
    </dsp:sp>
    <dsp:sp modelId="{08AB7695-2A05-43A2-B383-A549582131D4}">
      <dsp:nvSpPr>
        <dsp:cNvPr id="0" name=""/>
        <dsp:cNvSpPr/>
      </dsp:nvSpPr>
      <dsp:spPr>
        <a:xfrm>
          <a:off x="51" y="925796"/>
          <a:ext cx="4940137" cy="334341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900" kern="1200" noProof="0"/>
            <a:t>Onderzoek naar NMEA, wat is het, waar wordt het voor gebruikt.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900" kern="1200" noProof="0"/>
            <a:t>Voorbeelden maken van data die omgezet wordt naar NMEA </a:t>
          </a:r>
          <a:r>
            <a:rPr lang="nl-NL" sz="2900" kern="1200" noProof="0">
              <a:latin typeface="Century Gothic" panose="020B0502020202020204"/>
            </a:rPr>
            <a:t>protocol</a:t>
          </a:r>
          <a:endParaRPr lang="nl-NL" sz="2900" kern="1200" noProof="0"/>
        </a:p>
      </dsp:txBody>
      <dsp:txXfrm>
        <a:off x="51" y="925796"/>
        <a:ext cx="4940137" cy="3343410"/>
      </dsp:txXfrm>
    </dsp:sp>
    <dsp:sp modelId="{7E15A870-CBFD-415D-BD91-CC618037943A}">
      <dsp:nvSpPr>
        <dsp:cNvPr id="0" name=""/>
        <dsp:cNvSpPr/>
      </dsp:nvSpPr>
      <dsp:spPr>
        <a:xfrm>
          <a:off x="5631808" y="90596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Acceptance criteria</a:t>
          </a:r>
          <a:endParaRPr lang="en-US" sz="2900" kern="1200"/>
        </a:p>
      </dsp:txBody>
      <dsp:txXfrm>
        <a:off x="5631808" y="90596"/>
        <a:ext cx="4940137" cy="835200"/>
      </dsp:txXfrm>
    </dsp:sp>
    <dsp:sp modelId="{FE8DABCF-5018-4C43-8144-033712521810}">
      <dsp:nvSpPr>
        <dsp:cNvPr id="0" name=""/>
        <dsp:cNvSpPr/>
      </dsp:nvSpPr>
      <dsp:spPr>
        <a:xfrm>
          <a:off x="5631808" y="925796"/>
          <a:ext cx="4940137" cy="334341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 noProof="0"/>
            <a:t> Weten hoe we het moeten implementeren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 noProof="0"/>
            <a:t> Voorbeelden kunnen maken aan de hand van mogelijke data.</a:t>
          </a:r>
        </a:p>
      </dsp:txBody>
      <dsp:txXfrm>
        <a:off x="5631808" y="925796"/>
        <a:ext cx="4940137" cy="33434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5493"/>
          <a:ext cx="4940137" cy="374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300" kern="1200"/>
            <a:t>Taken:</a:t>
          </a:r>
          <a:endParaRPr lang="en-US" sz="1300" kern="1200"/>
        </a:p>
      </dsp:txBody>
      <dsp:txXfrm>
        <a:off x="51" y="5493"/>
        <a:ext cx="4940137" cy="374400"/>
      </dsp:txXfrm>
    </dsp:sp>
    <dsp:sp modelId="{08AB7695-2A05-43A2-B383-A549582131D4}">
      <dsp:nvSpPr>
        <dsp:cNvPr id="0" name=""/>
        <dsp:cNvSpPr/>
      </dsp:nvSpPr>
      <dsp:spPr>
        <a:xfrm>
          <a:off x="51" y="379893"/>
          <a:ext cx="4940137" cy="397441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/>
            <a:t>Onderzoek</a:t>
          </a:r>
          <a:r>
            <a:rPr lang="nl-NL" sz="2400" kern="1200">
              <a:latin typeface="Century Gothic" panose="020B0502020202020204"/>
            </a:rPr>
            <a:t> doen</a:t>
          </a:r>
          <a:r>
            <a:rPr lang="nl-NL" sz="2400" kern="1200"/>
            <a:t> naar geschikt communicatie systeem</a:t>
          </a:r>
          <a:r>
            <a:rPr lang="nl-NL" sz="2400" kern="1200">
              <a:latin typeface="Century Gothic" panose="020B0502020202020204"/>
            </a:rPr>
            <a:t> </a:t>
          </a:r>
          <a:r>
            <a:rPr lang="nl-NL" sz="2400" kern="1200"/>
            <a:t>(IPS, UART, I2C)</a:t>
          </a:r>
          <a:endParaRPr lang="en-US" sz="2400" kern="120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>
              <a:latin typeface="Century Gothic" panose="020B0502020202020204"/>
            </a:rPr>
            <a:t>Er </a:t>
          </a:r>
          <a:r>
            <a:rPr lang="en-US" sz="2400" kern="1200" err="1">
              <a:latin typeface="Century Gothic" panose="020B0502020202020204"/>
            </a:rPr>
            <a:t>voor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 err="1">
              <a:latin typeface="Century Gothic" panose="020B0502020202020204"/>
            </a:rPr>
            <a:t>zorgen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 err="1">
              <a:latin typeface="Century Gothic" panose="020B0502020202020204"/>
            </a:rPr>
            <a:t>dat</a:t>
          </a:r>
          <a:r>
            <a:rPr lang="en-US" sz="2400" kern="1200">
              <a:latin typeface="Century Gothic" panose="020B0502020202020204"/>
            </a:rPr>
            <a:t> de kern </a:t>
          </a:r>
          <a:r>
            <a:rPr lang="en-US" sz="2400" kern="1200" err="1">
              <a:latin typeface="Century Gothic" panose="020B0502020202020204"/>
            </a:rPr>
            <a:t>informatie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 err="1">
              <a:latin typeface="Century Gothic" panose="020B0502020202020204"/>
            </a:rPr>
            <a:t>naar</a:t>
          </a:r>
          <a:r>
            <a:rPr lang="en-US" sz="2400" kern="1200">
              <a:latin typeface="Century Gothic" panose="020B0502020202020204"/>
            </a:rPr>
            <a:t> de </a:t>
          </a:r>
          <a:r>
            <a:rPr lang="en-US" sz="2400" kern="1200" err="1">
              <a:latin typeface="Century Gothic" panose="020B0502020202020204"/>
            </a:rPr>
            <a:t>componenten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 err="1">
              <a:latin typeface="Century Gothic" panose="020B0502020202020204"/>
            </a:rPr>
            <a:t>kan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 err="1">
              <a:latin typeface="Century Gothic" panose="020B0502020202020204"/>
            </a:rPr>
            <a:t>sturen</a:t>
          </a:r>
          <a:endParaRPr lang="en-US" sz="2400" kern="120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err="1">
              <a:latin typeface="Century Gothic" panose="020B0502020202020204"/>
            </a:rPr>
            <a:t>Zorgen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 err="1">
              <a:latin typeface="Century Gothic" panose="020B0502020202020204"/>
            </a:rPr>
            <a:t>dat</a:t>
          </a:r>
          <a:r>
            <a:rPr lang="en-US" sz="2400" kern="1200">
              <a:latin typeface="Century Gothic" panose="020B0502020202020204"/>
            </a:rPr>
            <a:t> de kern </a:t>
          </a:r>
          <a:r>
            <a:rPr lang="en-US" sz="2400" kern="1200" err="1">
              <a:latin typeface="Century Gothic" panose="020B0502020202020204"/>
            </a:rPr>
            <a:t>binnenkomende</a:t>
          </a:r>
          <a:r>
            <a:rPr lang="en-US" sz="2400" kern="1200">
              <a:latin typeface="Century Gothic" panose="020B0502020202020204"/>
            </a:rPr>
            <a:t> </a:t>
          </a:r>
          <a:r>
            <a:rPr lang="en-US" sz="2400" kern="1200" err="1">
              <a:latin typeface="Century Gothic" panose="020B0502020202020204"/>
            </a:rPr>
            <a:t>informatie</a:t>
          </a:r>
          <a:r>
            <a:rPr lang="en-US" sz="2400" kern="1200">
              <a:latin typeface="Century Gothic" panose="020B0502020202020204"/>
            </a:rPr>
            <a:t> die </a:t>
          </a:r>
          <a:r>
            <a:rPr lang="en-US" sz="2400" kern="1200" err="1">
              <a:latin typeface="Century Gothic" panose="020B0502020202020204"/>
            </a:rPr>
            <a:t>componenten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 err="1">
              <a:latin typeface="Century Gothic" panose="020B0502020202020204"/>
            </a:rPr>
            <a:t>sturen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 err="1">
              <a:latin typeface="Century Gothic" panose="020B0502020202020204"/>
            </a:rPr>
            <a:t>kan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 err="1">
              <a:latin typeface="Century Gothic" panose="020B0502020202020204"/>
            </a:rPr>
            <a:t>verwerken</a:t>
          </a:r>
          <a:r>
            <a:rPr lang="en-US" sz="2400" kern="1200">
              <a:latin typeface="Century Gothic" panose="020B0502020202020204"/>
            </a:rPr>
            <a:t> </a:t>
          </a:r>
          <a:r>
            <a:rPr lang="en-US" sz="2400" kern="1200"/>
            <a:t>.</a:t>
          </a:r>
        </a:p>
      </dsp:txBody>
      <dsp:txXfrm>
        <a:off x="51" y="379893"/>
        <a:ext cx="4940137" cy="3974416"/>
      </dsp:txXfrm>
    </dsp:sp>
    <dsp:sp modelId="{7E15A870-CBFD-415D-BD91-CC618037943A}">
      <dsp:nvSpPr>
        <dsp:cNvPr id="0" name=""/>
        <dsp:cNvSpPr/>
      </dsp:nvSpPr>
      <dsp:spPr>
        <a:xfrm>
          <a:off x="5631808" y="5493"/>
          <a:ext cx="4940137" cy="374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300" kern="1200"/>
            <a:t>Acceptance criteria</a:t>
          </a:r>
          <a:endParaRPr lang="en-US" sz="1300" kern="1200"/>
        </a:p>
      </dsp:txBody>
      <dsp:txXfrm>
        <a:off x="5631808" y="5493"/>
        <a:ext cx="4940137" cy="374400"/>
      </dsp:txXfrm>
    </dsp:sp>
    <dsp:sp modelId="{FE8DABCF-5018-4C43-8144-033712521810}">
      <dsp:nvSpPr>
        <dsp:cNvPr id="0" name=""/>
        <dsp:cNvSpPr/>
      </dsp:nvSpPr>
      <dsp:spPr>
        <a:xfrm>
          <a:off x="5631808" y="379893"/>
          <a:ext cx="4940137" cy="397441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800" kern="1200"/>
            <a:t> De </a:t>
          </a:r>
          <a:r>
            <a:rPr lang="en-US" sz="2800" kern="1200" err="1"/>
            <a:t>berichten</a:t>
          </a:r>
          <a:r>
            <a:rPr lang="en-US" sz="2800" kern="1200"/>
            <a:t> </a:t>
          </a:r>
          <a:r>
            <a:rPr lang="en-US" sz="2800" kern="1200" err="1"/>
            <a:t>zijn</a:t>
          </a:r>
          <a:r>
            <a:rPr lang="en-US" sz="2800" kern="1200"/>
            <a:t> </a:t>
          </a:r>
          <a:r>
            <a:rPr lang="en-US" sz="2800" kern="1200" err="1"/>
            <a:t>volgens</a:t>
          </a:r>
          <a:r>
            <a:rPr lang="en-US" sz="2800" kern="1200"/>
            <a:t> het NMEA </a:t>
          </a:r>
          <a:r>
            <a:rPr lang="en-US" sz="2800" kern="1200">
              <a:latin typeface="Century Gothic" panose="020B0502020202020204"/>
            </a:rPr>
            <a:t>protocol</a:t>
          </a:r>
          <a:endParaRPr lang="en-US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800" kern="1200">
              <a:latin typeface="Century Gothic" panose="020B0502020202020204"/>
            </a:rPr>
            <a:t> De kern </a:t>
          </a:r>
          <a:r>
            <a:rPr lang="en-US" sz="2800" kern="1200" err="1">
              <a:latin typeface="Century Gothic" panose="020B0502020202020204"/>
            </a:rPr>
            <a:t>kan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berichten</a:t>
          </a:r>
          <a:r>
            <a:rPr lang="en-US" sz="2800" kern="1200">
              <a:latin typeface="Century Gothic" panose="020B0502020202020204"/>
            </a:rPr>
            <a:t> </a:t>
          </a:r>
          <a:r>
            <a:rPr lang="en-US" sz="2800" kern="1200" err="1">
              <a:latin typeface="Century Gothic" panose="020B0502020202020204"/>
            </a:rPr>
            <a:t>naar</a:t>
          </a:r>
          <a:r>
            <a:rPr lang="en-US" sz="2800" kern="1200">
              <a:latin typeface="Century Gothic" panose="020B0502020202020204"/>
            </a:rPr>
            <a:t> de </a:t>
          </a:r>
          <a:r>
            <a:rPr lang="en-US" sz="2800" kern="1200" err="1">
              <a:latin typeface="Century Gothic" panose="020B0502020202020204"/>
            </a:rPr>
            <a:t>componenten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sturen</a:t>
          </a:r>
          <a:r>
            <a:rPr lang="en-US" sz="2800" kern="1200">
              <a:latin typeface="Century Gothic" panose="020B0502020202020204"/>
            </a:rPr>
            <a:t> </a:t>
          </a:r>
          <a:r>
            <a:rPr lang="en-US" sz="2800" kern="1200" err="1">
              <a:latin typeface="Century Gothic" panose="020B0502020202020204"/>
            </a:rPr>
            <a:t>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berichten</a:t>
          </a:r>
          <a:r>
            <a:rPr lang="en-US" sz="2800" kern="1200">
              <a:latin typeface="Century Gothic" panose="020B0502020202020204"/>
            </a:rPr>
            <a:t> van </a:t>
          </a:r>
          <a:r>
            <a:rPr lang="en-US" sz="2800" kern="1200" err="1">
              <a:latin typeface="Century Gothic" panose="020B0502020202020204"/>
            </a:rPr>
            <a:t>componenten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ontvangen</a:t>
          </a:r>
          <a:r>
            <a:rPr lang="en-US" sz="2800" kern="1200"/>
            <a:t>.</a:t>
          </a:r>
        </a:p>
      </dsp:txBody>
      <dsp:txXfrm>
        <a:off x="5631808" y="379893"/>
        <a:ext cx="4940137" cy="39744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2342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/>
            <a:t>Taken:</a:t>
          </a:r>
          <a:endParaRPr lang="en-US" sz="2700" kern="1200"/>
        </a:p>
      </dsp:txBody>
      <dsp:txXfrm>
        <a:off x="51" y="12342"/>
        <a:ext cx="4940137" cy="777600"/>
      </dsp:txXfrm>
    </dsp:sp>
    <dsp:sp modelId="{08AB7695-2A05-43A2-B383-A549582131D4}">
      <dsp:nvSpPr>
        <dsp:cNvPr id="0" name=""/>
        <dsp:cNvSpPr/>
      </dsp:nvSpPr>
      <dsp:spPr>
        <a:xfrm>
          <a:off x="51" y="789942"/>
          <a:ext cx="4940137" cy="35575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700" kern="1200"/>
            <a:t>Onderzoek</a:t>
          </a:r>
          <a:r>
            <a:rPr lang="nl-NL" sz="2700" kern="1200">
              <a:latin typeface="Century Gothic" panose="020B0502020202020204"/>
            </a:rPr>
            <a:t> doen</a:t>
          </a:r>
          <a:r>
            <a:rPr lang="nl-NL" sz="2700" kern="1200"/>
            <a:t> naar </a:t>
          </a:r>
          <a:r>
            <a:rPr lang="nl-NL" sz="2700" kern="1200">
              <a:latin typeface="Century Gothic" panose="020B0502020202020204"/>
            </a:rPr>
            <a:t>geschikte microcontrollers</a:t>
          </a:r>
          <a:endParaRPr lang="en-US" sz="2700" kern="120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err="1">
              <a:latin typeface="Century Gothic" panose="020B0502020202020204"/>
            </a:rPr>
            <a:t>Zorgen</a:t>
          </a:r>
          <a:r>
            <a:rPr lang="en-US" sz="2700" kern="1200">
              <a:latin typeface="Century Gothic" panose="020B0502020202020204"/>
            </a:rPr>
            <a:t> </a:t>
          </a:r>
          <a:r>
            <a:rPr lang="en-US" sz="2700" kern="1200" err="1">
              <a:latin typeface="Century Gothic" panose="020B0502020202020204"/>
            </a:rPr>
            <a:t>dat</a:t>
          </a:r>
          <a:r>
            <a:rPr lang="en-US" sz="2700" kern="1200">
              <a:latin typeface="Century Gothic" panose="020B0502020202020204"/>
            </a:rPr>
            <a:t> de Microcontrollers </a:t>
          </a:r>
          <a:r>
            <a:rPr lang="en-US" sz="2700" kern="1200" err="1">
              <a:latin typeface="Century Gothic" panose="020B0502020202020204"/>
            </a:rPr>
            <a:t>moet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programmeerbaar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zijn</a:t>
          </a:r>
          <a:r>
            <a:rPr lang="en-US" sz="2700" kern="1200">
              <a:latin typeface="Century Gothic" panose="020B0502020202020204"/>
            </a:rPr>
            <a:t>. </a:t>
          </a:r>
          <a:endParaRPr lang="en-US" sz="2700" kern="120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err="1">
              <a:latin typeface="Century Gothic" panose="020B0502020202020204"/>
            </a:rPr>
            <a:t>Zorgen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dat</a:t>
          </a:r>
          <a:r>
            <a:rPr lang="en-US" sz="2700" kern="1200">
              <a:latin typeface="Century Gothic" panose="020B0502020202020204"/>
            </a:rPr>
            <a:t> de microcontroller </a:t>
          </a:r>
          <a:r>
            <a:rPr lang="en-US" sz="2700" kern="1200" err="1">
              <a:latin typeface="Century Gothic" panose="020B0502020202020204"/>
            </a:rPr>
            <a:t>robuust</a:t>
          </a:r>
          <a:r>
            <a:rPr lang="en-US" sz="2700" kern="1200">
              <a:latin typeface="Century Gothic" panose="020B0502020202020204"/>
            </a:rPr>
            <a:t> </a:t>
          </a:r>
          <a:r>
            <a:rPr lang="en-US" sz="2700" kern="1200" err="1">
              <a:latin typeface="Century Gothic" panose="020B0502020202020204"/>
            </a:rPr>
            <a:t>zijn</a:t>
          </a:r>
          <a:endParaRPr lang="en-US" sz="2700" kern="1200"/>
        </a:p>
      </dsp:txBody>
      <dsp:txXfrm>
        <a:off x="51" y="789942"/>
        <a:ext cx="4940137" cy="3557520"/>
      </dsp:txXfrm>
    </dsp:sp>
    <dsp:sp modelId="{7E15A870-CBFD-415D-BD91-CC618037943A}">
      <dsp:nvSpPr>
        <dsp:cNvPr id="0" name=""/>
        <dsp:cNvSpPr/>
      </dsp:nvSpPr>
      <dsp:spPr>
        <a:xfrm>
          <a:off x="5631808" y="12342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 err="1"/>
            <a:t>Acceptance</a:t>
          </a:r>
          <a:r>
            <a:rPr lang="nl-NL" sz="2700" kern="1200"/>
            <a:t> criteria</a:t>
          </a:r>
          <a:endParaRPr lang="en-US" sz="2700" kern="1200"/>
        </a:p>
      </dsp:txBody>
      <dsp:txXfrm>
        <a:off x="5631808" y="12342"/>
        <a:ext cx="4940137" cy="777600"/>
      </dsp:txXfrm>
    </dsp:sp>
    <dsp:sp modelId="{FE8DABCF-5018-4C43-8144-033712521810}">
      <dsp:nvSpPr>
        <dsp:cNvPr id="0" name=""/>
        <dsp:cNvSpPr/>
      </dsp:nvSpPr>
      <dsp:spPr>
        <a:xfrm>
          <a:off x="5631808" y="789942"/>
          <a:ext cx="4940137" cy="35575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700" kern="1200"/>
            <a:t> De </a:t>
          </a:r>
          <a:r>
            <a:rPr lang="en-US" sz="2700" kern="1200">
              <a:latin typeface="Century Gothic" panose="020B0502020202020204"/>
            </a:rPr>
            <a:t>microcontrollers </a:t>
          </a:r>
          <a:r>
            <a:rPr lang="en-US" sz="2700" kern="1200" err="1">
              <a:latin typeface="Century Gothic" panose="020B0502020202020204"/>
            </a:rPr>
            <a:t>hebben</a:t>
          </a:r>
          <a:r>
            <a:rPr lang="en-US" sz="2700" kern="1200">
              <a:latin typeface="Century Gothic" panose="020B0502020202020204"/>
            </a:rPr>
            <a:t> de </a:t>
          </a:r>
          <a:r>
            <a:rPr lang="en-US" sz="2700" kern="1200" err="1">
              <a:latin typeface="Century Gothic" panose="020B0502020202020204"/>
            </a:rPr>
            <a:t>geschikte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functionaliteiten</a:t>
          </a:r>
          <a:r>
            <a:rPr lang="en-US" sz="2700" kern="1200">
              <a:latin typeface="Century Gothic" panose="020B0502020202020204"/>
            </a:rPr>
            <a:t> </a:t>
          </a:r>
          <a:endParaRPr lang="en-US" sz="2700" kern="120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700" kern="1200">
              <a:latin typeface="Century Gothic" panose="020B0502020202020204"/>
            </a:rPr>
            <a:t> De microcontrollers zijn van hoge kwaliteit</a:t>
          </a:r>
          <a:endParaRPr lang="en-US" sz="2700" kern="1200"/>
        </a:p>
      </dsp:txBody>
      <dsp:txXfrm>
        <a:off x="5631808" y="789942"/>
        <a:ext cx="4940137" cy="35575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40135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/>
            <a:t>Taken:</a:t>
          </a:r>
          <a:endParaRPr lang="en-US" sz="2700" kern="1200"/>
        </a:p>
      </dsp:txBody>
      <dsp:txXfrm>
        <a:off x="51" y="40135"/>
        <a:ext cx="4940137" cy="777600"/>
      </dsp:txXfrm>
    </dsp:sp>
    <dsp:sp modelId="{08AB7695-2A05-43A2-B383-A549582131D4}">
      <dsp:nvSpPr>
        <dsp:cNvPr id="0" name=""/>
        <dsp:cNvSpPr/>
      </dsp:nvSpPr>
      <dsp:spPr>
        <a:xfrm>
          <a:off x="51" y="817735"/>
          <a:ext cx="4940137" cy="350193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700" kern="1200">
              <a:latin typeface="Century Gothic" panose="020B0502020202020204"/>
            </a:rPr>
            <a:t>Doorlezen van vorige opleversets</a:t>
          </a:r>
          <a:endParaRPr lang="nl-NL" sz="2700" kern="120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>
              <a:latin typeface="Century Gothic" panose="020B0502020202020204"/>
            </a:rPr>
            <a:t>Contact opnemen met vorige groep als er dingen onduidelijk zijn</a:t>
          </a:r>
        </a:p>
      </dsp:txBody>
      <dsp:txXfrm>
        <a:off x="51" y="817735"/>
        <a:ext cx="4940137" cy="3501933"/>
      </dsp:txXfrm>
    </dsp:sp>
    <dsp:sp modelId="{7E15A870-CBFD-415D-BD91-CC618037943A}">
      <dsp:nvSpPr>
        <dsp:cNvPr id="0" name=""/>
        <dsp:cNvSpPr/>
      </dsp:nvSpPr>
      <dsp:spPr>
        <a:xfrm>
          <a:off x="5631808" y="40135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 err="1"/>
            <a:t>Acceptance</a:t>
          </a:r>
          <a:r>
            <a:rPr lang="nl-NL" sz="2700" kern="1200"/>
            <a:t> criteria</a:t>
          </a:r>
          <a:endParaRPr lang="en-US" sz="2700" kern="1200"/>
        </a:p>
      </dsp:txBody>
      <dsp:txXfrm>
        <a:off x="5631808" y="40135"/>
        <a:ext cx="4940137" cy="777600"/>
      </dsp:txXfrm>
    </dsp:sp>
    <dsp:sp modelId="{FE8DABCF-5018-4C43-8144-033712521810}">
      <dsp:nvSpPr>
        <dsp:cNvPr id="0" name=""/>
        <dsp:cNvSpPr/>
      </dsp:nvSpPr>
      <dsp:spPr>
        <a:xfrm>
          <a:off x="5631808" y="817735"/>
          <a:ext cx="4940137" cy="350193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Zorgen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dat</a:t>
          </a:r>
          <a:r>
            <a:rPr lang="en-US" sz="2700" kern="1200">
              <a:latin typeface="Century Gothic" panose="020B0502020202020204"/>
            </a:rPr>
            <a:t> we </a:t>
          </a:r>
          <a:r>
            <a:rPr lang="en-US" sz="2700" kern="1200" err="1">
              <a:latin typeface="Century Gothic" panose="020B0502020202020204"/>
            </a:rPr>
            <a:t>verder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kunnen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bouwen</a:t>
          </a:r>
          <a:r>
            <a:rPr lang="en-US" sz="2700" kern="1200">
              <a:latin typeface="Century Gothic" panose="020B0502020202020204"/>
            </a:rPr>
            <a:t> op de al </a:t>
          </a:r>
          <a:r>
            <a:rPr lang="en-US" sz="2700" kern="1200" err="1">
              <a:latin typeface="Century Gothic" panose="020B0502020202020204"/>
            </a:rPr>
            <a:t>gemaakte</a:t>
          </a:r>
          <a:r>
            <a:rPr lang="en-US" sz="2700" kern="1200">
              <a:latin typeface="Century Gothic" panose="020B0502020202020204"/>
            </a:rPr>
            <a:t> code</a:t>
          </a:r>
          <a:endParaRPr lang="en-US" sz="2700" kern="120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700" kern="1200">
              <a:latin typeface="Century Gothic" panose="020B0502020202020204"/>
            </a:rPr>
            <a:t> We </a:t>
          </a:r>
          <a:r>
            <a:rPr lang="en-US" sz="2700" kern="1200" err="1">
              <a:latin typeface="Century Gothic" panose="020B0502020202020204"/>
            </a:rPr>
            <a:t>begrijpen</a:t>
          </a:r>
          <a:r>
            <a:rPr lang="en-US" sz="2700" kern="1200">
              <a:latin typeface="Century Gothic" panose="020B0502020202020204"/>
            </a:rPr>
            <a:t> wat de </a:t>
          </a:r>
          <a:r>
            <a:rPr lang="en-US" sz="2700" kern="1200" err="1">
              <a:latin typeface="Century Gothic" panose="020B0502020202020204"/>
            </a:rPr>
            <a:t>vorige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groep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heeft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gedaan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aan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welke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punten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wij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nog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moeten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werken</a:t>
          </a:r>
          <a:endParaRPr lang="en-US" sz="2700" kern="1200"/>
        </a:p>
      </dsp:txBody>
      <dsp:txXfrm>
        <a:off x="5631808" y="817735"/>
        <a:ext cx="4940137" cy="35019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9/13/2021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5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/>
              <a:t>SPRINT 1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999" y="5675087"/>
            <a:ext cx="10572000" cy="564846"/>
          </a:xfrm>
        </p:spPr>
        <p:txBody>
          <a:bodyPr>
            <a:normAutofit/>
          </a:bodyPr>
          <a:lstStyle/>
          <a:p>
            <a:r>
              <a:rPr lang="nl-NL"/>
              <a:t>Aquabots: Modelvaartuig bedieningssysteem							13-09-2021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1381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5453A-E753-4395-BB80-7B102827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Retrospective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7CAF36-2796-4906-A192-428A3E9F2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>
                <a:ea typeface="+mn-lt"/>
                <a:cs typeface="+mn-lt"/>
              </a:rPr>
              <a:t>Negatief</a:t>
            </a:r>
            <a:r>
              <a:rPr lang="nl-NL" sz="2400"/>
              <a:t>:</a:t>
            </a:r>
            <a:endParaRPr lang="nl-NL"/>
          </a:p>
          <a:p>
            <a:pPr marL="0" indent="0">
              <a:buNone/>
            </a:pPr>
            <a:r>
              <a:rPr lang="nl-NL" sz="2400"/>
              <a:t>Sprint 0 ging niet gestructureerd omdat we geen PowerPoint hadden.</a:t>
            </a:r>
            <a:endParaRPr lang="nl-NL"/>
          </a:p>
          <a:p>
            <a:pPr marL="0" indent="0">
              <a:buNone/>
            </a:pPr>
            <a:endParaRPr lang="nl-NL" sz="2400"/>
          </a:p>
          <a:p>
            <a:pPr marL="0" indent="0">
              <a:buNone/>
            </a:pPr>
            <a:r>
              <a:rPr lang="nl-NL" sz="2400"/>
              <a:t>Positief:</a:t>
            </a:r>
          </a:p>
          <a:p>
            <a:pPr marL="0" indent="0">
              <a:buNone/>
            </a:pPr>
            <a:r>
              <a:rPr lang="nl-NL" sz="2400"/>
              <a:t>Contact met de PO ging goed.</a:t>
            </a:r>
          </a:p>
          <a:p>
            <a:pPr marL="0" indent="0">
              <a:buNone/>
            </a:pPr>
            <a:r>
              <a:rPr lang="nl-NL" sz="2400"/>
              <a:t>We hebben een aardig helder beeld van wat er moet gebeuren. </a:t>
            </a:r>
          </a:p>
        </p:txBody>
      </p:sp>
    </p:spTree>
    <p:extLst>
      <p:ext uri="{BB962C8B-B14F-4D97-AF65-F5344CB8AC3E}">
        <p14:creationId xmlns:p14="http://schemas.microsoft.com/office/powerpoint/2010/main" val="2216470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054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71268" y="2333870"/>
            <a:ext cx="659633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2400"/>
              <a:t>Sprint review</a:t>
            </a:r>
          </a:p>
          <a:p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Productbacklog</a:t>
            </a:r>
          </a:p>
          <a:p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Wat we gaan doen volgende sprint</a:t>
            </a:r>
          </a:p>
          <a:p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 err="1"/>
              <a:t>Retrospective</a:t>
            </a:r>
            <a:endParaRPr lang="nl-NL" sz="2400"/>
          </a:p>
          <a:p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Feedback/vragen</a:t>
            </a:r>
          </a:p>
        </p:txBody>
      </p:sp>
    </p:spTree>
    <p:extLst>
      <p:ext uri="{BB962C8B-B14F-4D97-AF65-F5344CB8AC3E}">
        <p14:creationId xmlns:p14="http://schemas.microsoft.com/office/powerpoint/2010/main" val="1572672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341B4C-E292-43E3-ACC5-A4C6CF3B8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Sprint review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FBF442-4C4C-45B1-B2BC-B8DE9FBDA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466" y="2434648"/>
            <a:ext cx="10554574" cy="3636511"/>
          </a:xfrm>
        </p:spPr>
        <p:txBody>
          <a:bodyPr/>
          <a:lstStyle/>
          <a:p>
            <a:r>
              <a:rPr lang="nl-NL" err="1"/>
              <a:t>Samenwerkingsovereenskomst</a:t>
            </a:r>
            <a:r>
              <a:rPr lang="nl-NL"/>
              <a:t> </a:t>
            </a:r>
          </a:p>
          <a:p>
            <a:endParaRPr lang="nl-NL"/>
          </a:p>
          <a:p>
            <a:r>
              <a:rPr lang="nl-NL"/>
              <a:t>Productbacklog</a:t>
            </a:r>
          </a:p>
          <a:p>
            <a:pPr marL="0" indent="0">
              <a:buNone/>
            </a:pPr>
            <a:endParaRPr lang="nl-NL"/>
          </a:p>
          <a:p>
            <a:r>
              <a:rPr lang="nl-NL"/>
              <a:t>Afspraken/meetings </a:t>
            </a:r>
            <a:r>
              <a:rPr lang="nl-NL" err="1"/>
              <a:t>Productowners</a:t>
            </a:r>
            <a:endParaRPr lang="nl-NL"/>
          </a:p>
          <a:p>
            <a:pPr marL="0" indent="0">
              <a:buNone/>
            </a:pPr>
            <a:endParaRPr lang="nl-NL"/>
          </a:p>
          <a:p>
            <a:r>
              <a:rPr lang="nl-NL"/>
              <a:t>Git en </a:t>
            </a:r>
            <a:r>
              <a:rPr lang="nl-NL" err="1"/>
              <a:t>discord</a:t>
            </a:r>
            <a:r>
              <a:rPr lang="nl-NL"/>
              <a:t> server opgezet</a:t>
            </a:r>
          </a:p>
          <a:p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0396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Productbacklog</a:t>
            </a:r>
          </a:p>
        </p:txBody>
      </p:sp>
      <p:pic>
        <p:nvPicPr>
          <p:cNvPr id="3" name="Afbeelding 3" descr="Afbeelding met tafel&#10;&#10;Automatisch gegenereerde beschrijving">
            <a:extLst>
              <a:ext uri="{FF2B5EF4-FFF2-40B4-BE49-F238E27FC236}">
                <a16:creationId xmlns:a16="http://schemas.microsoft.com/office/drawing/2014/main" id="{9DC9AB3D-42EC-4914-B8F0-9B187FE96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023" y="2372190"/>
            <a:ext cx="7973162" cy="4005018"/>
          </a:xfrm>
        </p:spPr>
      </p:pic>
    </p:spTree>
    <p:extLst>
      <p:ext uri="{BB962C8B-B14F-4D97-AF65-F5344CB8AC3E}">
        <p14:creationId xmlns:p14="http://schemas.microsoft.com/office/powerpoint/2010/main" val="2205427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1. Onderzoek NMEA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7569525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3025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2. </a:t>
            </a:r>
            <a:r>
              <a:rPr lang="nl-NL" sz="3200">
                <a:ea typeface="+mj-lt"/>
                <a:cs typeface="+mj-lt"/>
              </a:rPr>
              <a:t>Communicatie tussen de kern en de onderdelen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1513984"/>
              </p:ext>
            </p:extLst>
          </p:nvPr>
        </p:nvGraphicFramePr>
        <p:xfrm>
          <a:off x="656371" y="2226554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2646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3. Onderzoek microcontrollers</a:t>
            </a:r>
            <a:endParaRPr lang="nl-NL" sz="32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15493367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8765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9. Onderzoek vorige opleversets</a:t>
            </a:r>
            <a:endParaRPr lang="nl-NL" sz="32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7492904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9639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9C7B36-9C45-497B-9EA5-7FB673B1D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Vragen voor product </a:t>
            </a:r>
            <a:r>
              <a:rPr lang="nl-NL" err="1"/>
              <a:t>owners</a:t>
            </a:r>
            <a:r>
              <a:rPr lang="nl-NL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BD6B25-E81A-4CAF-A817-E6CE1EF55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58" y="2216041"/>
            <a:ext cx="10554574" cy="3636511"/>
          </a:xfrm>
        </p:spPr>
        <p:txBody>
          <a:bodyPr/>
          <a:lstStyle/>
          <a:p>
            <a:pPr marL="0" indent="0">
              <a:buNone/>
            </a:pPr>
            <a:r>
              <a:rPr lang="nl-NL" dirty="0"/>
              <a:t>2. </a:t>
            </a:r>
            <a:r>
              <a:rPr lang="nl-NL" dirty="0" err="1"/>
              <a:t>Latency</a:t>
            </a:r>
            <a:r>
              <a:rPr lang="nl-NL" dirty="0"/>
              <a:t> wat was het probleem van de vorige groep, wat willen jullie nu</a:t>
            </a:r>
          </a:p>
          <a:p>
            <a:pPr marL="0" indent="0">
              <a:buNone/>
            </a:pPr>
            <a:r>
              <a:rPr lang="nl-NL" dirty="0"/>
              <a:t>3. Begrijpen we het goed dat elke component(actuator, sensor </a:t>
            </a:r>
            <a:r>
              <a:rPr lang="nl-NL" dirty="0" err="1"/>
              <a:t>enz</a:t>
            </a:r>
            <a:r>
              <a:rPr lang="nl-NL" dirty="0"/>
              <a:t>) een microcontroller heeft.</a:t>
            </a:r>
          </a:p>
          <a:p>
            <a:pPr marL="0" indent="0">
              <a:buNone/>
            </a:pPr>
            <a:r>
              <a:rPr lang="nl-NL" dirty="0"/>
              <a:t>4. Waar moet de gelogde data worden opgeslagen? Voorstel: lokaal op de boot (black box)</a:t>
            </a:r>
          </a:p>
          <a:p>
            <a:pPr marL="0" indent="0">
              <a:buNone/>
            </a:pPr>
            <a:r>
              <a:rPr lang="nl-NL" dirty="0"/>
              <a:t>6. Moet er een tussen component/microcontroller komen tussen de afstandsbediening en de kern of moet dit direct worden verbonden?</a:t>
            </a:r>
          </a:p>
        </p:txBody>
      </p:sp>
    </p:spTree>
    <p:extLst>
      <p:ext uri="{BB962C8B-B14F-4D97-AF65-F5344CB8AC3E}">
        <p14:creationId xmlns:p14="http://schemas.microsoft.com/office/powerpoint/2010/main" val="34259435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eerbaar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TM03457503[[fn=Citeerbaar]]</Template>
  <TotalTime>66</TotalTime>
  <Words>380</Words>
  <Application>Microsoft Office PowerPoint</Application>
  <PresentationFormat>Breedbeeld</PresentationFormat>
  <Paragraphs>64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Wingdings</vt:lpstr>
      <vt:lpstr>Wingdings 2</vt:lpstr>
      <vt:lpstr>Citeerbaar</vt:lpstr>
      <vt:lpstr>SPRINT 1</vt:lpstr>
      <vt:lpstr>Inhoud sprint</vt:lpstr>
      <vt:lpstr>Sprint review</vt:lpstr>
      <vt:lpstr>Productbacklog</vt:lpstr>
      <vt:lpstr>1. Onderzoek NMEA</vt:lpstr>
      <vt:lpstr>2. Communicatie tussen de kern en de onderdelen</vt:lpstr>
      <vt:lpstr>3. Onderzoek microcontrollers</vt:lpstr>
      <vt:lpstr>9. Onderzoek vorige opleversets</vt:lpstr>
      <vt:lpstr>Vragen voor product owners?</vt:lpstr>
      <vt:lpstr>Retrospective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Timo de Haan</dc:creator>
  <cp:lastModifiedBy>Timo de Haan</cp:lastModifiedBy>
  <cp:revision>1</cp:revision>
  <dcterms:created xsi:type="dcterms:W3CDTF">2021-09-08T08:33:53Z</dcterms:created>
  <dcterms:modified xsi:type="dcterms:W3CDTF">2021-09-13T10:22:03Z</dcterms:modified>
</cp:coreProperties>
</file>

<file path=docProps/thumbnail.jpeg>
</file>